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256" r:id="rId2"/>
    <p:sldId id="450" r:id="rId3"/>
    <p:sldId id="425" r:id="rId4"/>
    <p:sldId id="259" r:id="rId5"/>
    <p:sldId id="305" r:id="rId6"/>
    <p:sldId id="306" r:id="rId7"/>
    <p:sldId id="312" r:id="rId8"/>
    <p:sldId id="426" r:id="rId9"/>
    <p:sldId id="427" r:id="rId10"/>
    <p:sldId id="314" r:id="rId11"/>
    <p:sldId id="315" r:id="rId12"/>
    <p:sldId id="332" r:id="rId13"/>
    <p:sldId id="316" r:id="rId14"/>
    <p:sldId id="350" r:id="rId15"/>
    <p:sldId id="428" r:id="rId16"/>
    <p:sldId id="317" r:id="rId17"/>
    <p:sldId id="354" r:id="rId18"/>
    <p:sldId id="366" r:id="rId19"/>
    <p:sldId id="361" r:id="rId20"/>
    <p:sldId id="362" r:id="rId21"/>
    <p:sldId id="346" r:id="rId22"/>
    <p:sldId id="337" r:id="rId23"/>
    <p:sldId id="335" r:id="rId24"/>
    <p:sldId id="351" r:id="rId25"/>
    <p:sldId id="348" r:id="rId26"/>
    <p:sldId id="352" r:id="rId27"/>
    <p:sldId id="353" r:id="rId28"/>
    <p:sldId id="365" r:id="rId29"/>
    <p:sldId id="368" r:id="rId30"/>
    <p:sldId id="375" r:id="rId31"/>
    <p:sldId id="321" r:id="rId32"/>
    <p:sldId id="376" r:id="rId33"/>
    <p:sldId id="323" r:id="rId34"/>
    <p:sldId id="370" r:id="rId35"/>
    <p:sldId id="369" r:id="rId36"/>
    <p:sldId id="422" r:id="rId37"/>
    <p:sldId id="378" r:id="rId38"/>
    <p:sldId id="383" r:id="rId39"/>
    <p:sldId id="384" r:id="rId40"/>
    <p:sldId id="387" r:id="rId41"/>
    <p:sldId id="396" r:id="rId42"/>
    <p:sldId id="390" r:id="rId43"/>
    <p:sldId id="399" r:id="rId44"/>
    <p:sldId id="401" r:id="rId45"/>
    <p:sldId id="403" r:id="rId46"/>
    <p:sldId id="431" r:id="rId47"/>
    <p:sldId id="433" r:id="rId48"/>
    <p:sldId id="432" r:id="rId49"/>
    <p:sldId id="405" r:id="rId50"/>
    <p:sldId id="430" r:id="rId51"/>
    <p:sldId id="408" r:id="rId52"/>
    <p:sldId id="407" r:id="rId53"/>
    <p:sldId id="413" r:id="rId54"/>
    <p:sldId id="414" r:id="rId55"/>
    <p:sldId id="417" r:id="rId56"/>
    <p:sldId id="421" r:id="rId57"/>
    <p:sldId id="436" r:id="rId58"/>
    <p:sldId id="448" r:id="rId59"/>
    <p:sldId id="438" r:id="rId60"/>
    <p:sldId id="437" r:id="rId61"/>
    <p:sldId id="439" r:id="rId62"/>
    <p:sldId id="328" r:id="rId63"/>
    <p:sldId id="440" r:id="rId64"/>
    <p:sldId id="441" r:id="rId65"/>
    <p:sldId id="442" r:id="rId66"/>
    <p:sldId id="443" r:id="rId67"/>
    <p:sldId id="444" r:id="rId68"/>
    <p:sldId id="445" r:id="rId69"/>
    <p:sldId id="446" r:id="rId70"/>
    <p:sldId id="452" r:id="rId71"/>
    <p:sldId id="456" r:id="rId72"/>
    <p:sldId id="457" r:id="rId73"/>
    <p:sldId id="447" r:id="rId74"/>
  </p:sldIdLst>
  <p:sldSz cx="12192000" cy="6858000"/>
  <p:notesSz cx="6888163"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chuan lu" initials="zl" lastIdx="1" clrIdx="0">
    <p:extLst>
      <p:ext uri="{19B8F6BF-5375-455C-9EA6-DF929625EA0E}">
        <p15:presenceInfo xmlns:p15="http://schemas.microsoft.com/office/powerpoint/2012/main" userId="3cf87ec559c03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B45210"/>
    <a:srgbClr val="C864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2" autoAdjust="0"/>
    <p:restoredTop sz="94638" autoAdjust="0"/>
  </p:normalViewPr>
  <p:slideViewPr>
    <p:cSldViewPr snapToGrid="0">
      <p:cViewPr varScale="1">
        <p:scale>
          <a:sx n="96" d="100"/>
          <a:sy n="96" d="100"/>
        </p:scale>
        <p:origin x="42" y="1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712B2-8414-4A97-AD46-A0B2F7FC8950}"/>
              </a:ext>
            </a:extLst>
          </p:cNvPr>
          <p:cNvSpPr>
            <a:spLocks noGrp="1"/>
          </p:cNvSpPr>
          <p:nvPr>
            <p:ph type="hdr" sz="quarter"/>
          </p:nvPr>
        </p:nvSpPr>
        <p:spPr>
          <a:xfrm>
            <a:off x="0" y="0"/>
            <a:ext cx="2985621" cy="501656"/>
          </a:xfrm>
          <a:prstGeom prst="rect">
            <a:avLst/>
          </a:prstGeom>
        </p:spPr>
        <p:txBody>
          <a:bodyPr vert="horz" lIns="92455" tIns="46227" rIns="92455" bIns="46227" rtlCol="0"/>
          <a:lstStyle>
            <a:lvl1pPr algn="l">
              <a:defRPr sz="1200"/>
            </a:lvl1pPr>
          </a:lstStyle>
          <a:p>
            <a:endParaRPr lang="en-AU"/>
          </a:p>
        </p:txBody>
      </p:sp>
      <p:sp>
        <p:nvSpPr>
          <p:cNvPr id="3" name="Date Placeholder 2">
            <a:extLst>
              <a:ext uri="{FF2B5EF4-FFF2-40B4-BE49-F238E27FC236}">
                <a16:creationId xmlns:a16="http://schemas.microsoft.com/office/drawing/2014/main" id="{80BE026B-51EC-484E-8966-6B620F6638C2}"/>
              </a:ext>
            </a:extLst>
          </p:cNvPr>
          <p:cNvSpPr>
            <a:spLocks noGrp="1"/>
          </p:cNvSpPr>
          <p:nvPr>
            <p:ph type="dt" sz="quarter" idx="1"/>
          </p:nvPr>
        </p:nvSpPr>
        <p:spPr>
          <a:xfrm>
            <a:off x="3900934" y="0"/>
            <a:ext cx="2985621" cy="501656"/>
          </a:xfrm>
          <a:prstGeom prst="rect">
            <a:avLst/>
          </a:prstGeom>
        </p:spPr>
        <p:txBody>
          <a:bodyPr vert="horz" lIns="92455" tIns="46227" rIns="92455" bIns="46227" rtlCol="0"/>
          <a:lstStyle>
            <a:lvl1pPr algn="r">
              <a:defRPr sz="1200"/>
            </a:lvl1pPr>
          </a:lstStyle>
          <a:p>
            <a:fld id="{A2CA7930-0B2C-42E5-85EC-3E00F83F4919}" type="datetimeFigureOut">
              <a:rPr lang="en-AU" smtClean="0"/>
              <a:t>30/05/2021</a:t>
            </a:fld>
            <a:endParaRPr lang="en-AU"/>
          </a:p>
        </p:txBody>
      </p:sp>
      <p:sp>
        <p:nvSpPr>
          <p:cNvPr id="4" name="Footer Placeholder 3">
            <a:extLst>
              <a:ext uri="{FF2B5EF4-FFF2-40B4-BE49-F238E27FC236}">
                <a16:creationId xmlns:a16="http://schemas.microsoft.com/office/drawing/2014/main" id="{108D7409-27AD-4E1E-A821-8F0B8D6F4C37}"/>
              </a:ext>
            </a:extLst>
          </p:cNvPr>
          <p:cNvSpPr>
            <a:spLocks noGrp="1"/>
          </p:cNvSpPr>
          <p:nvPr>
            <p:ph type="ftr" sz="quarter" idx="2"/>
          </p:nvPr>
        </p:nvSpPr>
        <p:spPr>
          <a:xfrm>
            <a:off x="0" y="9520232"/>
            <a:ext cx="2985621" cy="501656"/>
          </a:xfrm>
          <a:prstGeom prst="rect">
            <a:avLst/>
          </a:prstGeom>
        </p:spPr>
        <p:txBody>
          <a:bodyPr vert="horz" lIns="92455" tIns="46227" rIns="92455" bIns="46227"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42B04EA-C991-48D0-8AF8-6EE9B63FCDD9}"/>
              </a:ext>
            </a:extLst>
          </p:cNvPr>
          <p:cNvSpPr>
            <a:spLocks noGrp="1"/>
          </p:cNvSpPr>
          <p:nvPr>
            <p:ph type="sldNum" sz="quarter" idx="3"/>
          </p:nvPr>
        </p:nvSpPr>
        <p:spPr>
          <a:xfrm>
            <a:off x="3900934" y="9520232"/>
            <a:ext cx="2985621" cy="501656"/>
          </a:xfrm>
          <a:prstGeom prst="rect">
            <a:avLst/>
          </a:prstGeom>
        </p:spPr>
        <p:txBody>
          <a:bodyPr vert="horz" lIns="92455" tIns="46227" rIns="92455" bIns="46227" rtlCol="0" anchor="b"/>
          <a:lstStyle>
            <a:lvl1pPr algn="r">
              <a:defRPr sz="1200"/>
            </a:lvl1pPr>
          </a:lstStyle>
          <a:p>
            <a:fld id="{0645321F-50CF-4ABB-A342-51206BC39522}" type="slidenum">
              <a:rPr lang="en-AU" smtClean="0"/>
              <a:t>‹#›</a:t>
            </a:fld>
            <a:endParaRPr lang="en-AU"/>
          </a:p>
        </p:txBody>
      </p:sp>
    </p:spTree>
    <p:extLst>
      <p:ext uri="{BB962C8B-B14F-4D97-AF65-F5344CB8AC3E}">
        <p14:creationId xmlns:p14="http://schemas.microsoft.com/office/powerpoint/2010/main" val="2187133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3" tIns="48311" rIns="96623" bIns="48311" rtlCol="0"/>
          <a:lstStyle>
            <a:lvl1pPr algn="l">
              <a:defRPr sz="1300"/>
            </a:lvl1pPr>
          </a:lstStyle>
          <a:p>
            <a:endParaRPr lang="en-AU"/>
          </a:p>
        </p:txBody>
      </p:sp>
      <p:sp>
        <p:nvSpPr>
          <p:cNvPr id="3" name="Date Placeholder 2"/>
          <p:cNvSpPr>
            <a:spLocks noGrp="1"/>
          </p:cNvSpPr>
          <p:nvPr>
            <p:ph type="dt" idx="1"/>
          </p:nvPr>
        </p:nvSpPr>
        <p:spPr>
          <a:xfrm>
            <a:off x="3901699" y="0"/>
            <a:ext cx="2984871" cy="502835"/>
          </a:xfrm>
          <a:prstGeom prst="rect">
            <a:avLst/>
          </a:prstGeom>
        </p:spPr>
        <p:txBody>
          <a:bodyPr vert="horz" lIns="96623" tIns="48311" rIns="96623" bIns="48311" rtlCol="0"/>
          <a:lstStyle>
            <a:lvl1pPr algn="r">
              <a:defRPr sz="1300"/>
            </a:lvl1pPr>
          </a:lstStyle>
          <a:p>
            <a:fld id="{FCD3F7F7-63A5-4A85-9FFC-2CBABB6A0CE6}" type="datetimeFigureOut">
              <a:rPr lang="en-AU" smtClean="0"/>
              <a:t>30/05/2021</a:t>
            </a:fld>
            <a:endParaRPr lang="en-AU"/>
          </a:p>
        </p:txBody>
      </p:sp>
      <p:sp>
        <p:nvSpPr>
          <p:cNvPr id="4" name="Slide Image Placeholder 3"/>
          <p:cNvSpPr>
            <a:spLocks noGrp="1" noRot="1" noChangeAspect="1"/>
          </p:cNvSpPr>
          <p:nvPr>
            <p:ph type="sldImg" idx="2"/>
          </p:nvPr>
        </p:nvSpPr>
        <p:spPr>
          <a:xfrm>
            <a:off x="438150" y="1254125"/>
            <a:ext cx="6011863" cy="3381375"/>
          </a:xfrm>
          <a:prstGeom prst="rect">
            <a:avLst/>
          </a:prstGeom>
          <a:noFill/>
          <a:ln w="12700">
            <a:solidFill>
              <a:prstClr val="black"/>
            </a:solidFill>
          </a:ln>
        </p:spPr>
        <p:txBody>
          <a:bodyPr vert="horz" lIns="96623" tIns="48311" rIns="96623" bIns="48311" rtlCol="0" anchor="ctr"/>
          <a:lstStyle/>
          <a:p>
            <a:endParaRPr lang="en-AU"/>
          </a:p>
        </p:txBody>
      </p:sp>
      <p:sp>
        <p:nvSpPr>
          <p:cNvPr id="5" name="Notes Placeholder 4"/>
          <p:cNvSpPr>
            <a:spLocks noGrp="1"/>
          </p:cNvSpPr>
          <p:nvPr>
            <p:ph type="body" sz="quarter" idx="3"/>
          </p:nvPr>
        </p:nvSpPr>
        <p:spPr>
          <a:xfrm>
            <a:off x="688817" y="4823034"/>
            <a:ext cx="5510530" cy="3946118"/>
          </a:xfrm>
          <a:prstGeom prst="rect">
            <a:avLst/>
          </a:prstGeom>
        </p:spPr>
        <p:txBody>
          <a:bodyPr vert="horz" lIns="96623" tIns="48311" rIns="96623" bIns="483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519055"/>
            <a:ext cx="2984871" cy="502834"/>
          </a:xfrm>
          <a:prstGeom prst="rect">
            <a:avLst/>
          </a:prstGeom>
        </p:spPr>
        <p:txBody>
          <a:bodyPr vert="horz" lIns="96623" tIns="48311" rIns="96623" bIns="48311" rtlCol="0" anchor="b"/>
          <a:lstStyle>
            <a:lvl1pPr algn="l">
              <a:defRPr sz="1300"/>
            </a:lvl1pPr>
          </a:lstStyle>
          <a:p>
            <a:endParaRPr lang="en-AU"/>
          </a:p>
        </p:txBody>
      </p:sp>
      <p:sp>
        <p:nvSpPr>
          <p:cNvPr id="7" name="Slide Number Placeholder 6"/>
          <p:cNvSpPr>
            <a:spLocks noGrp="1"/>
          </p:cNvSpPr>
          <p:nvPr>
            <p:ph type="sldNum" sz="quarter" idx="5"/>
          </p:nvPr>
        </p:nvSpPr>
        <p:spPr>
          <a:xfrm>
            <a:off x="3901699" y="9519055"/>
            <a:ext cx="2984871" cy="502834"/>
          </a:xfrm>
          <a:prstGeom prst="rect">
            <a:avLst/>
          </a:prstGeom>
        </p:spPr>
        <p:txBody>
          <a:bodyPr vert="horz" lIns="96623" tIns="48311" rIns="96623" bIns="48311" rtlCol="0" anchor="b"/>
          <a:lstStyle>
            <a:lvl1pPr algn="r">
              <a:defRPr sz="1300"/>
            </a:lvl1pPr>
          </a:lstStyle>
          <a:p>
            <a:fld id="{4C873CC7-6936-4296-8918-BB739E36F192}" type="slidenum">
              <a:rPr lang="en-AU" smtClean="0"/>
              <a:t>‹#›</a:t>
            </a:fld>
            <a:endParaRPr lang="en-AU"/>
          </a:p>
        </p:txBody>
      </p:sp>
    </p:spTree>
    <p:extLst>
      <p:ext uri="{BB962C8B-B14F-4D97-AF65-F5344CB8AC3E}">
        <p14:creationId xmlns:p14="http://schemas.microsoft.com/office/powerpoint/2010/main" val="30018784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morning!</a:t>
            </a:r>
          </a:p>
          <a:p>
            <a:r>
              <a:rPr lang="en-AU" dirty="0"/>
              <a:t>Last year, I was </a:t>
            </a:r>
            <a:r>
              <a:rPr lang="en-AU" altLang="zh-CN" dirty="0"/>
              <a:t>honoured to have the opportunity to work on the soil data pattern identification with DES. </a:t>
            </a:r>
          </a:p>
          <a:p>
            <a:pPr defTabSz="924550">
              <a:defRPr/>
            </a:pPr>
            <a:r>
              <a:rPr lang="en-US" altLang="zh-CN" dirty="0"/>
              <a:t>Today, I’m glad to be here to present my work.</a:t>
            </a:r>
          </a:p>
          <a:p>
            <a:pPr defTabSz="924550">
              <a:defRPr/>
            </a:pPr>
            <a:r>
              <a:rPr lang="en-US" altLang="zh-CN" dirty="0"/>
              <a:t>Before I start, I would like to thank my supervisors, Peter, Evan, and Max, for their professional contributions and warm kindness, thank you!</a:t>
            </a:r>
          </a:p>
          <a:p>
            <a:endParaRPr lang="en-AU" altLang="zh-CN" dirty="0"/>
          </a:p>
          <a:p>
            <a:endParaRPr lang="en-AU" dirty="0"/>
          </a:p>
        </p:txBody>
      </p:sp>
      <p:sp>
        <p:nvSpPr>
          <p:cNvPr id="4" name="Slide Number Placeholder 3"/>
          <p:cNvSpPr>
            <a:spLocks noGrp="1"/>
          </p:cNvSpPr>
          <p:nvPr>
            <p:ph type="sldNum" sz="quarter" idx="5"/>
          </p:nvPr>
        </p:nvSpPr>
        <p:spPr/>
        <p:txBody>
          <a:bodyPr/>
          <a:lstStyle/>
          <a:p>
            <a:fld id="{4C873CC7-6936-4296-8918-BB739E36F192}" type="slidenum">
              <a:rPr lang="en-AU" smtClean="0"/>
              <a:t>1</a:t>
            </a:fld>
            <a:endParaRPr lang="en-AU"/>
          </a:p>
        </p:txBody>
      </p:sp>
    </p:spTree>
    <p:extLst>
      <p:ext uri="{BB962C8B-B14F-4D97-AF65-F5344CB8AC3E}">
        <p14:creationId xmlns:p14="http://schemas.microsoft.com/office/powerpoint/2010/main" val="105439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second one is feature selection</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10</a:t>
            </a:fld>
            <a:endParaRPr lang="en-AU">
              <a:solidFill>
                <a:prstClr val="black"/>
              </a:solidFill>
              <a:latin typeface="Calibri" panose="020F0502020204030204"/>
            </a:endParaRPr>
          </a:p>
        </p:txBody>
      </p:sp>
    </p:spTree>
    <p:extLst>
      <p:ext uri="{BB962C8B-B14F-4D97-AF65-F5344CB8AC3E}">
        <p14:creationId xmlns:p14="http://schemas.microsoft.com/office/powerpoint/2010/main" val="3615961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SALI data contains hundreds of attributes, feature selection is necessary to make the workflow and overall performance greater.</a:t>
            </a:r>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11</a:t>
            </a:fld>
            <a:endParaRPr lang="en-AU">
              <a:solidFill>
                <a:prstClr val="black"/>
              </a:solidFill>
              <a:latin typeface="Calibri" panose="020F0502020204030204"/>
            </a:endParaRPr>
          </a:p>
        </p:txBody>
      </p:sp>
    </p:spTree>
    <p:extLst>
      <p:ext uri="{BB962C8B-B14F-4D97-AF65-F5344CB8AC3E}">
        <p14:creationId xmlns:p14="http://schemas.microsoft.com/office/powerpoint/2010/main" val="159974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Thanks to my supervisors, Peter, Evan, and Max, </a:t>
            </a:r>
          </a:p>
          <a:p>
            <a:r>
              <a:rPr lang="en-US" sz="1300" dirty="0"/>
              <a:t>expert knowledge-based feature selection is applied to extract attributes for the analysis of ASC and SPC.</a:t>
            </a:r>
          </a:p>
          <a:p>
            <a:r>
              <a:rPr lang="en-US" sz="1300" dirty="0"/>
              <a:t>In particular, the mix of field and lab attributes are selected for ASC analysis . However, only field attributes are used in SPC analysis.</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12</a:t>
            </a:fld>
            <a:endParaRPr lang="en-AU">
              <a:solidFill>
                <a:prstClr val="black"/>
              </a:solidFill>
              <a:latin typeface="Calibri" panose="020F0502020204030204"/>
            </a:endParaRPr>
          </a:p>
        </p:txBody>
      </p:sp>
    </p:spTree>
    <p:extLst>
      <p:ext uri="{BB962C8B-B14F-4D97-AF65-F5344CB8AC3E}">
        <p14:creationId xmlns:p14="http://schemas.microsoft.com/office/powerpoint/2010/main" val="1849620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attributes are selected, various data pre-processing will be implemented according to the needs of various algorithms.</a:t>
            </a:r>
          </a:p>
          <a:p>
            <a:r>
              <a:rPr lang="en-US" dirty="0"/>
              <a:t>In this presentation, I mainly focus on the processing for NN models.</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13</a:t>
            </a:fld>
            <a:endParaRPr lang="en-AU">
              <a:solidFill>
                <a:prstClr val="black"/>
              </a:solidFill>
              <a:latin typeface="Calibri" panose="020F0502020204030204"/>
            </a:endParaRPr>
          </a:p>
        </p:txBody>
      </p:sp>
    </p:spTree>
    <p:extLst>
      <p:ext uri="{BB962C8B-B14F-4D97-AF65-F5344CB8AC3E}">
        <p14:creationId xmlns:p14="http://schemas.microsoft.com/office/powerpoint/2010/main" val="1146090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The first thing to consider is data transformations. </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14</a:t>
            </a:fld>
            <a:endParaRPr lang="en-AU">
              <a:solidFill>
                <a:prstClr val="black"/>
              </a:solidFill>
              <a:latin typeface="Calibri" panose="020F0502020204030204"/>
            </a:endParaRPr>
          </a:p>
        </p:txBody>
      </p:sp>
    </p:spTree>
    <p:extLst>
      <p:ext uri="{BB962C8B-B14F-4D97-AF65-F5344CB8AC3E}">
        <p14:creationId xmlns:p14="http://schemas.microsoft.com/office/powerpoint/2010/main" val="341828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Let's start with the initial format of a single SALI data, which is a two-dimensional data that includes numerical and categorical values.
Generally, in most cases and certainly in neural network’s case, categorical values need to be converted to numerical values. </a:t>
            </a:r>
          </a:p>
          <a:p>
            <a:pPr defTabSz="966224">
              <a:defRPr/>
            </a:pPr>
            <a:r>
              <a:rPr lang="en-US" dirty="0"/>
              <a:t>Humans are easy to recognize text, but it's never easy for machines.
One-hot encoding or entity embedding can be applied to perform this conversion.</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15</a:t>
            </a:fld>
            <a:endParaRPr lang="en-AU">
              <a:solidFill>
                <a:prstClr val="black"/>
              </a:solidFill>
              <a:latin typeface="Calibri" panose="020F0502020204030204"/>
            </a:endParaRPr>
          </a:p>
        </p:txBody>
      </p:sp>
    </p:spTree>
    <p:extLst>
      <p:ext uri="{BB962C8B-B14F-4D97-AF65-F5344CB8AC3E}">
        <p14:creationId xmlns:p14="http://schemas.microsoft.com/office/powerpoint/2010/main" val="2117354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One-hot encoding uses a 0-1 binary vector to represent each domain value in categorical attributes. Each unique domain value will become a new attribute, and the one with the nominated domain value will be marked as 1, and the others as 0.</a:t>
            </a:r>
          </a:p>
          <a:p>
            <a:endParaRPr lang="en-US" sz="1400" dirty="0"/>
          </a:p>
          <a:p>
            <a:r>
              <a:rPr lang="en-US" dirty="0"/>
              <a:t>This flowchart demonstrates a one-hot encoded 2D to 2D transformation. The output 2D format data is composed of pure numeric values and can be used as input to a neural network model.
</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16</a:t>
            </a:fld>
            <a:endParaRPr lang="en-AU">
              <a:solidFill>
                <a:prstClr val="black"/>
              </a:solidFill>
              <a:latin typeface="Calibri" panose="020F0502020204030204"/>
            </a:endParaRPr>
          </a:p>
        </p:txBody>
      </p:sp>
    </p:spTree>
    <p:extLst>
      <p:ext uri="{BB962C8B-B14F-4D97-AF65-F5344CB8AC3E}">
        <p14:creationId xmlns:p14="http://schemas.microsoft.com/office/powerpoint/2010/main" val="3611135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In the second approach, entity embedding will also generate a vector value for each domain value </a:t>
            </a:r>
            <a:r>
              <a:rPr lang="en-AU" dirty="0"/>
              <a:t>of the categorical attributes.</a:t>
            </a:r>
            <a:r>
              <a:rPr lang="en-US" dirty="0"/>
              <a:t> </a:t>
            </a:r>
          </a:p>
          <a:p>
            <a:pPr defTabSz="966224">
              <a:defRPr/>
            </a:pPr>
            <a:r>
              <a:rPr lang="en-US" dirty="0"/>
              <a:t>But unlike the 0-1 binary vector of one hot encoding,  the values in the embedding vector will be distributed in a preset range (such as between 0 and 1), </a:t>
            </a:r>
          </a:p>
          <a:p>
            <a:pPr defTabSz="966224">
              <a:defRPr/>
            </a:pPr>
            <a:r>
              <a:rPr lang="en-AU" dirty="0"/>
              <a:t>and </a:t>
            </a:r>
            <a:r>
              <a:rPr lang="en-US" dirty="0"/>
              <a:t>because of this, </a:t>
            </a:r>
            <a:r>
              <a:rPr lang="en-AU" dirty="0"/>
              <a:t>the vector length can be much smaller than </a:t>
            </a:r>
            <a:r>
              <a:rPr lang="en-US" dirty="0"/>
              <a:t> the results produced by One-hot encoding,  this is very helpful for attributes </a:t>
            </a:r>
            <a:r>
              <a:rPr lang="en-AU" dirty="0"/>
              <a:t>with a large number of domain values.</a:t>
            </a:r>
            <a:endParaRPr lang="en-US" dirty="0"/>
          </a:p>
          <a:p>
            <a:pPr defTabSz="966224">
              <a:defRPr/>
            </a:pPr>
            <a:r>
              <a:rPr lang="en-US" dirty="0"/>
              <a:t>Furthermore, embedding vector’s values are not fixed, and they would be</a:t>
            </a:r>
            <a:r>
              <a:rPr lang="en-US" altLang="zh-CN" dirty="0"/>
              <a:t> adjusted and optimized during model training</a:t>
            </a:r>
            <a:r>
              <a:rPr lang="en-AU" altLang="zh-CN" dirty="0"/>
              <a:t>.</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17</a:t>
            </a:fld>
            <a:endParaRPr lang="en-AU">
              <a:solidFill>
                <a:prstClr val="black"/>
              </a:solidFill>
              <a:latin typeface="Calibri" panose="020F0502020204030204"/>
            </a:endParaRPr>
          </a:p>
        </p:txBody>
      </p:sp>
    </p:spTree>
    <p:extLst>
      <p:ext uri="{BB962C8B-B14F-4D97-AF65-F5344CB8AC3E}">
        <p14:creationId xmlns:p14="http://schemas.microsoft.com/office/powerpoint/2010/main" val="3112526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However, the most common input to the model is one-dimensional data.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18</a:t>
            </a:fld>
            <a:endParaRPr lang="en-AU">
              <a:solidFill>
                <a:prstClr val="black"/>
              </a:solidFill>
              <a:latin typeface="Calibri" panose="020F0502020204030204"/>
            </a:endParaRPr>
          </a:p>
        </p:txBody>
      </p:sp>
    </p:spTree>
    <p:extLst>
      <p:ext uri="{BB962C8B-B14F-4D97-AF65-F5344CB8AC3E}">
        <p14:creationId xmlns:p14="http://schemas.microsoft.com/office/powerpoint/2010/main" val="124755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One-</a:t>
            </a:r>
            <a:r>
              <a:rPr lang="en-AU" altLang="zh-CN" dirty="0"/>
              <a:t>hot</a:t>
            </a:r>
            <a:r>
              <a:rPr lang="en-US" dirty="0"/>
              <a:t> encoding</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19</a:t>
            </a:fld>
            <a:endParaRPr lang="en-AU">
              <a:solidFill>
                <a:prstClr val="black"/>
              </a:solidFill>
              <a:latin typeface="Calibri" panose="020F0502020204030204"/>
            </a:endParaRPr>
          </a:p>
        </p:txBody>
      </p:sp>
    </p:spTree>
    <p:extLst>
      <p:ext uri="{BB962C8B-B14F-4D97-AF65-F5344CB8AC3E}">
        <p14:creationId xmlns:p14="http://schemas.microsoft.com/office/powerpoint/2010/main" val="2057755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my presentation with some lovely faces. </a:t>
            </a:r>
          </a:p>
          <a:p>
            <a:endParaRPr lang="en-US" dirty="0"/>
          </a:p>
          <a:p>
            <a:r>
              <a:rPr lang="en-US" dirty="0"/>
              <a:t>If I say,  today, our task is to identify the pictures and classify them to different animals like “Dog” “Cat” “OWE” AND </a:t>
            </a:r>
            <a:r>
              <a:rPr lang="en-US" dirty="0" err="1"/>
              <a:t>Girrafe</a:t>
            </a:r>
            <a:r>
              <a:rPr lang="en-US" dirty="0"/>
              <a:t>” , I believe everyone in our room can do it within 1 or 2 minutes even some animals trying to hide their real identities with masks on. And the next task is:  can machines, computers do the same thing? No for before but yes for now, thanks for the huge progress of NN technology for the last 10 years. Actually not just yes, the machines can identify and classify the pictures in a much quicker way with much less mistakes comparing to human beings. </a:t>
            </a:r>
          </a:p>
          <a:p>
            <a:endParaRPr lang="en-US" dirty="0"/>
          </a:p>
          <a:p>
            <a:r>
              <a:rPr lang="en-US" dirty="0"/>
              <a:t>And now imagine, if each picture stands for a soil data that needs to be identified and classified in our project. And if this can be done through the machine, isn’t it amazing? </a:t>
            </a:r>
          </a:p>
          <a:p>
            <a:endParaRPr lang="en-US" dirty="0"/>
          </a:p>
          <a:p>
            <a:r>
              <a:rPr lang="en-US" dirty="0"/>
              <a:t>And yes, this is what I have been doing for the last 12 months. I am trying to transfer the soil data to become picture-like information so they can be fed into the NN models which I designed and coded specially for this project, so the soil data can be identified and classified correctly and efficiently.</a:t>
            </a:r>
          </a:p>
          <a:p>
            <a:endParaRPr lang="en-US" dirty="0"/>
          </a:p>
        </p:txBody>
      </p:sp>
      <p:sp>
        <p:nvSpPr>
          <p:cNvPr id="4" name="Slide Number Placeholder 3"/>
          <p:cNvSpPr>
            <a:spLocks noGrp="1"/>
          </p:cNvSpPr>
          <p:nvPr>
            <p:ph type="sldNum" sz="quarter" idx="5"/>
          </p:nvPr>
        </p:nvSpPr>
        <p:spPr/>
        <p:txBody>
          <a:bodyPr/>
          <a:lstStyle/>
          <a:p>
            <a:pPr defTabSz="924550">
              <a:defRPr/>
            </a:pPr>
            <a:fld id="{4C873CC7-6936-4296-8918-BB739E36F192}" type="slidenum">
              <a:rPr lang="en-AU">
                <a:solidFill>
                  <a:prstClr val="black"/>
                </a:solidFill>
                <a:latin typeface="Calibri" panose="020F0502020204030204"/>
              </a:rPr>
              <a:pPr defTabSz="924550">
                <a:defRPr/>
              </a:pPr>
              <a:t>2</a:t>
            </a:fld>
            <a:endParaRPr lang="en-AU">
              <a:solidFill>
                <a:prstClr val="black"/>
              </a:solidFill>
              <a:latin typeface="Calibri" panose="020F0502020204030204"/>
            </a:endParaRPr>
          </a:p>
        </p:txBody>
      </p:sp>
    </p:spTree>
    <p:extLst>
      <p:ext uri="{BB962C8B-B14F-4D97-AF65-F5344CB8AC3E}">
        <p14:creationId xmlns:p14="http://schemas.microsoft.com/office/powerpoint/2010/main" val="1080599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or entity embedding combined with row-to-column conversion would achieve  the 2D – 1D transformation.</a:t>
            </a:r>
          </a:p>
          <a:p>
            <a:pPr defTabSz="966224">
              <a:defRPr/>
            </a:pP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20</a:t>
            </a:fld>
            <a:endParaRPr lang="en-AU">
              <a:solidFill>
                <a:prstClr val="black"/>
              </a:solidFill>
              <a:latin typeface="Calibri" panose="020F0502020204030204"/>
            </a:endParaRPr>
          </a:p>
        </p:txBody>
      </p:sp>
    </p:spTree>
    <p:extLst>
      <p:ext uri="{BB962C8B-B14F-4D97-AF65-F5344CB8AC3E}">
        <p14:creationId xmlns:p14="http://schemas.microsoft.com/office/powerpoint/2010/main" val="85115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AU" dirty="0"/>
              <a:t>M</a:t>
            </a:r>
            <a:r>
              <a:rPr lang="en-US" altLang="zh-CN" dirty="0"/>
              <a:t>y 12-year-old son helped me to create this video to illustrate h</a:t>
            </a:r>
            <a:r>
              <a:rPr lang="en-AU" dirty="0"/>
              <a:t>ow 2D data converts  to 1D data.</a:t>
            </a:r>
          </a:p>
          <a:p>
            <a:pPr defTabSz="966224">
              <a:defRPr/>
            </a:pPr>
            <a:r>
              <a:rPr lang="en-AU" dirty="0"/>
              <a:t>He asked me to cite it in my reference however I didn’t have it in this presentation, so I gave him the credit here!!!</a:t>
            </a:r>
          </a:p>
          <a:p>
            <a:pPr defTabSz="966224">
              <a:defRPr/>
            </a:pPr>
            <a:r>
              <a:rPr lang="en-AU" dirty="0"/>
              <a:t>From here you can see:</a:t>
            </a:r>
          </a:p>
          <a:p>
            <a:pPr defTabSz="966224">
              <a:defRPr/>
            </a:pPr>
            <a:r>
              <a:rPr lang="en-AU" dirty="0"/>
              <a:t>Profile attributes will  drop off redundant horizon rows, because they all the same </a:t>
            </a:r>
          </a:p>
          <a:p>
            <a:pPr defTabSz="966224">
              <a:defRPr/>
            </a:pPr>
            <a:r>
              <a:rPr lang="en-AU" dirty="0"/>
              <a:t>Categorical attributes will perform </a:t>
            </a:r>
            <a:r>
              <a:rPr lang="en-AU" dirty="0" err="1"/>
              <a:t>oneHot</a:t>
            </a:r>
            <a:r>
              <a:rPr lang="en-AU" dirty="0"/>
              <a:t> encoding or entity embedding</a:t>
            </a:r>
          </a:p>
          <a:p>
            <a:pPr defTabSz="966224">
              <a:defRPr/>
            </a:pPr>
            <a:r>
              <a:rPr lang="en-AU" dirty="0"/>
              <a:t>Also, horizon attributes will do a  row to column conversion to generate a 1D data </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21</a:t>
            </a:fld>
            <a:endParaRPr lang="en-AU">
              <a:solidFill>
                <a:prstClr val="black"/>
              </a:solidFill>
              <a:latin typeface="Calibri" panose="020F0502020204030204"/>
            </a:endParaRPr>
          </a:p>
        </p:txBody>
      </p:sp>
    </p:spTree>
    <p:extLst>
      <p:ext uri="{BB962C8B-B14F-4D97-AF65-F5344CB8AC3E}">
        <p14:creationId xmlns:p14="http://schemas.microsoft.com/office/powerpoint/2010/main" val="37262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In addition, in entity embedding, if all attributes including not just categorical attributes, but also numeric attributes,  are embedded into same length of vectors, </a:t>
            </a:r>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22</a:t>
            </a:fld>
            <a:endParaRPr lang="en-AU">
              <a:solidFill>
                <a:prstClr val="black"/>
              </a:solidFill>
              <a:latin typeface="Calibri" panose="020F0502020204030204"/>
            </a:endParaRPr>
          </a:p>
        </p:txBody>
      </p:sp>
    </p:spTree>
    <p:extLst>
      <p:ext uri="{BB962C8B-B14F-4D97-AF65-F5344CB8AC3E}">
        <p14:creationId xmlns:p14="http://schemas.microsoft.com/office/powerpoint/2010/main" val="3791574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Then it will produce a 2D - 3D transformation. </a:t>
            </a:r>
          </a:p>
          <a:p>
            <a:pPr defTabSz="966224">
              <a:defRPr/>
            </a:pPr>
            <a:r>
              <a:rPr lang="en-US" dirty="0"/>
              <a:t>The benefit of this kind of transformation is such that each attribute is presented in equal space.</a:t>
            </a:r>
          </a:p>
          <a:p>
            <a:pPr defTabSz="966224">
              <a:defRPr/>
            </a:pPr>
            <a:r>
              <a:rPr lang="en-US" dirty="0"/>
              <a:t>This 3D data is like a colorful image with R, G and B </a:t>
            </a:r>
            <a:r>
              <a:rPr lang="en-AU" dirty="0"/>
              <a:t>multiple</a:t>
            </a:r>
            <a:r>
              <a:rPr lang="en-AU" altLang="zh-CN" dirty="0"/>
              <a:t> </a:t>
            </a:r>
            <a:r>
              <a:rPr lang="en-US" dirty="0"/>
              <a:t>layers of 2D shapes. </a:t>
            </a:r>
          </a:p>
          <a:p>
            <a:pPr defTabSz="966224">
              <a:defRPr/>
            </a:pPr>
            <a:r>
              <a:rPr lang="en-US" dirty="0"/>
              <a:t>With a proper slicing direction, this 3D cube can be fed into the neural network model as a sequence of 2D inputs.</a:t>
            </a:r>
          </a:p>
          <a:p>
            <a:pPr defTabSz="966224">
              <a:defRPr/>
            </a:pPr>
            <a:endParaRPr lang="en-US" dirty="0"/>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23</a:t>
            </a:fld>
            <a:endParaRPr lang="en-AU">
              <a:solidFill>
                <a:prstClr val="black"/>
              </a:solidFill>
              <a:latin typeface="Calibri" panose="020F0502020204030204"/>
            </a:endParaRPr>
          </a:p>
        </p:txBody>
      </p:sp>
    </p:spTree>
    <p:extLst>
      <p:ext uri="{BB962C8B-B14F-4D97-AF65-F5344CB8AC3E}">
        <p14:creationId xmlns:p14="http://schemas.microsoft.com/office/powerpoint/2010/main" val="3726332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dirty="0"/>
              <a:t>The second matter I would like to discuss in data preprocessing is the treatment of missing </a:t>
            </a:r>
            <a:r>
              <a:rPr lang="en-AU" altLang="zh-CN" dirty="0"/>
              <a:t>data</a:t>
            </a:r>
            <a:r>
              <a:rPr lang="en-US" dirty="0"/>
              <a:t>.</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24</a:t>
            </a:fld>
            <a:endParaRPr lang="en-AU">
              <a:solidFill>
                <a:prstClr val="black"/>
              </a:solidFill>
              <a:latin typeface="Calibri" panose="020F0502020204030204"/>
            </a:endParaRPr>
          </a:p>
        </p:txBody>
      </p:sp>
    </p:spTree>
    <p:extLst>
      <p:ext uri="{BB962C8B-B14F-4D97-AF65-F5344CB8AC3E}">
        <p14:creationId xmlns:p14="http://schemas.microsoft.com/office/powerpoint/2010/main" val="488854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sz="1300" dirty="0"/>
              <a:t>The total missing value </a:t>
            </a:r>
            <a:r>
              <a:rPr lang="en-AU" altLang="zh-CN" sz="1300" dirty="0"/>
              <a:t>rate</a:t>
            </a:r>
            <a:r>
              <a:rPr lang="en-US" sz="1300" dirty="0"/>
              <a:t> in the SALI data is around 50%, based on selected attributes. </a:t>
            </a:r>
          </a:p>
          <a:p>
            <a:pPr defTabSz="966224">
              <a:defRPr/>
            </a:pPr>
            <a:r>
              <a:rPr lang="en-US" sz="1300" dirty="0"/>
              <a:t>So, the common process of removing the data with missing values is not suitable in this project.</a:t>
            </a:r>
          </a:p>
          <a:p>
            <a:pPr defTabSz="966224">
              <a:defRPr/>
            </a:pPr>
            <a:endParaRPr lang="en-US" sz="1300" dirty="0"/>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25</a:t>
            </a:fld>
            <a:endParaRPr lang="en-AU">
              <a:solidFill>
                <a:prstClr val="black"/>
              </a:solidFill>
              <a:latin typeface="Calibri" panose="020F0502020204030204"/>
            </a:endParaRPr>
          </a:p>
        </p:txBody>
      </p:sp>
    </p:spTree>
    <p:extLst>
      <p:ext uri="{BB962C8B-B14F-4D97-AF65-F5344CB8AC3E}">
        <p14:creationId xmlns:p14="http://schemas.microsoft.com/office/powerpoint/2010/main" val="156814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sz="1300" dirty="0"/>
              <a:t>Another method is to impute the missing values; however, </a:t>
            </a:r>
            <a:r>
              <a:rPr lang="en-US" sz="1300" dirty="0">
                <a:solidFill>
                  <a:prstClr val="white"/>
                </a:solidFill>
              </a:rPr>
              <a:t>Imputation does not necessarily give better results.</a:t>
            </a:r>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26</a:t>
            </a:fld>
            <a:endParaRPr lang="en-AU">
              <a:solidFill>
                <a:prstClr val="black"/>
              </a:solidFill>
              <a:latin typeface="Calibri" panose="020F0502020204030204"/>
            </a:endParaRPr>
          </a:p>
        </p:txBody>
      </p:sp>
    </p:spTree>
    <p:extLst>
      <p:ext uri="{BB962C8B-B14F-4D97-AF65-F5344CB8AC3E}">
        <p14:creationId xmlns:p14="http://schemas.microsoft.com/office/powerpoint/2010/main" val="1738178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sz="1300" dirty="0">
                <a:solidFill>
                  <a:prstClr val="white"/>
                </a:solidFill>
              </a:rPr>
              <a:t>In this project, The basic idea in treating missing data is : If soil experts can classify a data with its missing values, machine learning should be able to achieve the same results as well.</a:t>
            </a:r>
          </a:p>
          <a:p>
            <a:pPr defTabSz="966224">
              <a:defRPr/>
            </a:pPr>
            <a:r>
              <a:rPr lang="en-US" sz="1300" dirty="0">
                <a:solidFill>
                  <a:prstClr val="white"/>
                </a:solidFill>
              </a:rPr>
              <a:t>So, the processing is: data with missing values will not be removed and will be replaced with a zero value in neural network models.</a:t>
            </a:r>
          </a:p>
          <a:p>
            <a:pPr defTabSz="966224">
              <a:defRPr/>
            </a:pPr>
            <a:r>
              <a:rPr lang="en-US" sz="1300" dirty="0">
                <a:solidFill>
                  <a:prstClr val="white"/>
                </a:solidFill>
              </a:rPr>
              <a:t>These pictures show how missing data will be treated in 1d, </a:t>
            </a:r>
            <a:endParaRPr lang="en-US" sz="1300" dirty="0"/>
          </a:p>
          <a:p>
            <a:pPr defTabSz="966224">
              <a:defRPr/>
            </a:pPr>
            <a:endParaRPr lang="en-US" sz="1300" dirty="0"/>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27</a:t>
            </a:fld>
            <a:endParaRPr lang="en-AU">
              <a:solidFill>
                <a:prstClr val="black"/>
              </a:solidFill>
              <a:latin typeface="Calibri" panose="020F0502020204030204"/>
            </a:endParaRPr>
          </a:p>
        </p:txBody>
      </p:sp>
    </p:spTree>
    <p:extLst>
      <p:ext uri="{BB962C8B-B14F-4D97-AF65-F5344CB8AC3E}">
        <p14:creationId xmlns:p14="http://schemas.microsoft.com/office/powerpoint/2010/main" val="1445441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sz="1300" dirty="0">
                <a:solidFill>
                  <a:prstClr val="white"/>
                </a:solidFill>
              </a:rPr>
              <a:t>These pictures show how missing data are treated in 1d, 2d, and 3d data format.</a:t>
            </a:r>
          </a:p>
          <a:p>
            <a:pPr defTabSz="966224">
              <a:defRPr/>
            </a:pPr>
            <a:endParaRPr lang="en-US" sz="1300" dirty="0"/>
          </a:p>
          <a:p>
            <a:pPr defTabSz="966224">
              <a:defRPr/>
            </a:pPr>
            <a:endParaRPr lang="en-US"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28</a:t>
            </a:fld>
            <a:endParaRPr lang="en-AU">
              <a:solidFill>
                <a:prstClr val="black"/>
              </a:solidFill>
              <a:latin typeface="Calibri" panose="020F0502020204030204"/>
            </a:endParaRPr>
          </a:p>
        </p:txBody>
      </p:sp>
    </p:spTree>
    <p:extLst>
      <p:ext uri="{BB962C8B-B14F-4D97-AF65-F5344CB8AC3E}">
        <p14:creationId xmlns:p14="http://schemas.microsoft.com/office/powerpoint/2010/main" val="2516712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endParaRPr lang="en-US" sz="1300" dirty="0"/>
          </a:p>
          <a:p>
            <a:pPr defTabSz="966224">
              <a:defRPr/>
            </a:pPr>
            <a:r>
              <a:rPr lang="en-US" dirty="0"/>
              <a:t>In order to dedicate the zero value only to the missing data, an adjusted minmax normalization is applied to the data to rescale  attribute’s domain values in a range of 0 – 1 but excluding 0.</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29</a:t>
            </a:fld>
            <a:endParaRPr lang="en-AU">
              <a:solidFill>
                <a:prstClr val="black"/>
              </a:solidFill>
              <a:latin typeface="Calibri" panose="020F0502020204030204"/>
            </a:endParaRPr>
          </a:p>
        </p:txBody>
      </p:sp>
    </p:spTree>
    <p:extLst>
      <p:ext uri="{BB962C8B-B14F-4D97-AF65-F5344CB8AC3E}">
        <p14:creationId xmlns:p14="http://schemas.microsoft.com/office/powerpoint/2010/main" val="161013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going to explain how I make it worked. </a:t>
            </a:r>
          </a:p>
          <a:p>
            <a:r>
              <a:rPr lang="en-US" dirty="0"/>
              <a:t>Firstly, I will briefly introduce the objectives of this project;</a:t>
            </a:r>
          </a:p>
          <a:p>
            <a:r>
              <a:rPr lang="en-US" dirty="0"/>
              <a:t>Next, I will talk about how to do the data transformation</a:t>
            </a:r>
          </a:p>
          <a:p>
            <a:r>
              <a:rPr lang="en-US" dirty="0"/>
              <a:t>And then I am going to focus on applying neural network models to achieve our objectives of this project</a:t>
            </a:r>
          </a:p>
          <a:p>
            <a:r>
              <a:rPr lang="en-US" dirty="0"/>
              <a:t>Results will be presented. </a:t>
            </a:r>
          </a:p>
          <a:p>
            <a:pPr defTabSz="924550">
              <a:defRPr/>
            </a:pPr>
            <a:r>
              <a:rPr lang="en-US" dirty="0"/>
              <a:t>I will also try to make some conclusions, and outline what future work is worth pursuing</a:t>
            </a:r>
          </a:p>
          <a:p>
            <a:pPr defTabSz="924550">
              <a:defRPr/>
            </a:pPr>
            <a:r>
              <a:rPr lang="en-US" dirty="0"/>
              <a:t>And at the end, I am happy to discuss with you, or answer any questions you may have.</a:t>
            </a:r>
          </a:p>
          <a:p>
            <a:pPr defTabSz="924550">
              <a:defRPr/>
            </a:pPr>
            <a:endParaRPr lang="en-US" dirty="0"/>
          </a:p>
        </p:txBody>
      </p:sp>
      <p:sp>
        <p:nvSpPr>
          <p:cNvPr id="4" name="Slide Number Placeholder 3"/>
          <p:cNvSpPr>
            <a:spLocks noGrp="1"/>
          </p:cNvSpPr>
          <p:nvPr>
            <p:ph type="sldNum" sz="quarter" idx="5"/>
          </p:nvPr>
        </p:nvSpPr>
        <p:spPr/>
        <p:txBody>
          <a:bodyPr/>
          <a:lstStyle/>
          <a:p>
            <a:pPr defTabSz="924550">
              <a:defRPr/>
            </a:pPr>
            <a:fld id="{4C873CC7-6936-4296-8918-BB739E36F192}" type="slidenum">
              <a:rPr lang="en-AU">
                <a:solidFill>
                  <a:prstClr val="black"/>
                </a:solidFill>
                <a:latin typeface="Calibri" panose="020F0502020204030204"/>
              </a:rPr>
              <a:pPr defTabSz="924550">
                <a:defRPr/>
              </a:pPr>
              <a:t>3</a:t>
            </a:fld>
            <a:endParaRPr lang="en-AU">
              <a:solidFill>
                <a:prstClr val="black"/>
              </a:solidFill>
              <a:latin typeface="Calibri" panose="020F0502020204030204"/>
            </a:endParaRPr>
          </a:p>
        </p:txBody>
      </p:sp>
    </p:spTree>
    <p:extLst>
      <p:ext uri="{BB962C8B-B14F-4D97-AF65-F5344CB8AC3E}">
        <p14:creationId xmlns:p14="http://schemas.microsoft.com/office/powerpoint/2010/main" val="367503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224">
              <a:defRPr/>
            </a:pPr>
            <a:r>
              <a:rPr lang="en-US" sz="1300" dirty="0"/>
              <a:t>After  proper  preprocessing, we get the data ready to feed into the model.</a:t>
            </a:r>
          </a:p>
          <a:p>
            <a:pPr defTabSz="966224">
              <a:defRPr/>
            </a:pPr>
            <a:r>
              <a:rPr lang="en-US" sz="1300" dirty="0"/>
              <a:t>Training and test data will be completely separated.</a:t>
            </a:r>
            <a:endParaRPr lang="en-AU" sz="1300"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30</a:t>
            </a:fld>
            <a:endParaRPr lang="en-AU">
              <a:solidFill>
                <a:prstClr val="black"/>
              </a:solidFill>
              <a:latin typeface="Calibri" panose="020F0502020204030204"/>
            </a:endParaRPr>
          </a:p>
        </p:txBody>
      </p:sp>
    </p:spTree>
    <p:extLst>
      <p:ext uri="{BB962C8B-B14F-4D97-AF65-F5344CB8AC3E}">
        <p14:creationId xmlns:p14="http://schemas.microsoft.com/office/powerpoint/2010/main" val="159687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w</a:t>
            </a:r>
            <a:r>
              <a:rPr lang="en-US" altLang="zh-CN" dirty="0"/>
              <a:t>il</a:t>
            </a:r>
            <a:r>
              <a:rPr lang="en-AU" dirty="0"/>
              <a:t>l start the model training. Let’s start with the ASC model training.</a:t>
            </a:r>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31</a:t>
            </a:fld>
            <a:endParaRPr lang="en-AU">
              <a:solidFill>
                <a:prstClr val="black"/>
              </a:solidFill>
              <a:latin typeface="Calibri" panose="020F0502020204030204"/>
            </a:endParaRPr>
          </a:p>
        </p:txBody>
      </p:sp>
    </p:spTree>
    <p:extLst>
      <p:ext uri="{BB962C8B-B14F-4D97-AF65-F5344CB8AC3E}">
        <p14:creationId xmlns:p14="http://schemas.microsoft.com/office/powerpoint/2010/main" val="24420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D121D2B-A5FC-4810-85A3-FB1CACFB9A77}"/>
              </a:ext>
            </a:extLst>
          </p:cNvPr>
          <p:cNvSpPr>
            <a:spLocks noGrp="1"/>
          </p:cNvSpPr>
          <p:nvPr>
            <p:ph type="body" idx="1"/>
          </p:nvPr>
        </p:nvSpPr>
        <p:spPr/>
        <p:txBody>
          <a:bodyPr/>
          <a:lstStyle/>
          <a:p>
            <a:r>
              <a:rPr lang="en-AU" dirty="0"/>
              <a:t>Foremost , I would like to talk about ASC’s output labels.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Australian Soil Classification, ASC, is a four layer hierarchical classification structures. This format brings with it some challenges..</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33</a:t>
            </a:fld>
            <a:endParaRPr lang="en-AU">
              <a:solidFill>
                <a:prstClr val="black"/>
              </a:solidFill>
              <a:latin typeface="Calibri" panose="020F0502020204030204"/>
            </a:endParaRPr>
          </a:p>
        </p:txBody>
      </p:sp>
    </p:spTree>
    <p:extLst>
      <p:ext uri="{BB962C8B-B14F-4D97-AF65-F5344CB8AC3E}">
        <p14:creationId xmlns:p14="http://schemas.microsoft.com/office/powerpoint/2010/main" val="3055530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Firstly, the Rare categories problem. </a:t>
            </a:r>
            <a:r>
              <a:rPr lang="en-US" dirty="0"/>
              <a:t>There are too many leaf nodes at the end of the hierarchy and most of them don’t have enough samples to train on.</a:t>
            </a:r>
          </a:p>
          <a:p>
            <a:r>
              <a:rPr lang="en-US" dirty="0"/>
              <a:t>Secondly, Inconsistent predictions between parent and child classifications.</a:t>
            </a:r>
          </a:p>
          <a:p>
            <a:r>
              <a:rPr lang="en-US" dirty="0"/>
              <a:t>And thirdly, errors will accumulate all the way down</a:t>
            </a:r>
            <a:r>
              <a:rPr lang="en-AU" dirty="0"/>
              <a:t> the hierarchy.</a:t>
            </a:r>
          </a:p>
          <a:p>
            <a:r>
              <a:rPr lang="en-US" altLang="zh-CN" dirty="0"/>
              <a:t>It is important to find ways to avoid these problems or minimize their negative effects during the model design phase.</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34</a:t>
            </a:fld>
            <a:endParaRPr lang="en-AU">
              <a:solidFill>
                <a:prstClr val="black"/>
              </a:solidFill>
              <a:latin typeface="Calibri" panose="020F0502020204030204"/>
            </a:endParaRPr>
          </a:p>
        </p:txBody>
      </p:sp>
    </p:spTree>
    <p:extLst>
      <p:ext uri="{BB962C8B-B14F-4D97-AF65-F5344CB8AC3E}">
        <p14:creationId xmlns:p14="http://schemas.microsoft.com/office/powerpoint/2010/main" val="2230011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these questions, let’s have a look at the neural network models and the architecture design.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35</a:t>
            </a:fld>
            <a:endParaRPr lang="en-AU">
              <a:solidFill>
                <a:prstClr val="black"/>
              </a:solidFill>
              <a:latin typeface="Calibri" panose="020F0502020204030204"/>
            </a:endParaRPr>
          </a:p>
        </p:txBody>
      </p:sp>
    </p:spTree>
    <p:extLst>
      <p:ext uri="{BB962C8B-B14F-4D97-AF65-F5344CB8AC3E}">
        <p14:creationId xmlns:p14="http://schemas.microsoft.com/office/powerpoint/2010/main" val="3173171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550">
              <a:defRPr/>
            </a:pPr>
            <a:r>
              <a:rPr lang="en-US" dirty="0"/>
              <a:t>Based on different </a:t>
            </a:r>
            <a:r>
              <a:rPr lang="en-AU" dirty="0"/>
              <a:t>types of </a:t>
            </a:r>
            <a:r>
              <a:rPr lang="en-US" dirty="0"/>
              <a:t>inputs and outputs, different types of models can be created.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36</a:t>
            </a:fld>
            <a:endParaRPr lang="en-AU">
              <a:solidFill>
                <a:prstClr val="black"/>
              </a:solidFill>
              <a:latin typeface="Calibri" panose="020F0502020204030204"/>
            </a:endParaRPr>
          </a:p>
        </p:txBody>
      </p:sp>
    </p:spTree>
    <p:extLst>
      <p:ext uri="{BB962C8B-B14F-4D97-AF65-F5344CB8AC3E}">
        <p14:creationId xmlns:p14="http://schemas.microsoft.com/office/powerpoint/2010/main" val="129048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7AB38E7-501C-43AB-8701-D53884954E69}"/>
              </a:ext>
            </a:extLst>
          </p:cNvPr>
          <p:cNvSpPr>
            <a:spLocks noGrp="1"/>
          </p:cNvSpPr>
          <p:nvPr>
            <p:ph type="body" idx="1"/>
          </p:nvPr>
        </p:nvSpPr>
        <p:spPr/>
        <p:txBody>
          <a:bodyPr/>
          <a:lstStyle/>
          <a:p>
            <a:pPr defTabSz="924550">
              <a:defRPr/>
            </a:pPr>
            <a:r>
              <a:rPr lang="en-AU" dirty="0"/>
              <a:t>This diagram is a typical MLP </a:t>
            </a:r>
            <a:r>
              <a:rPr lang="en-AU" dirty="0" err="1"/>
              <a:t>multiclasses</a:t>
            </a:r>
            <a:r>
              <a:rPr lang="en-AU" dirty="0"/>
              <a:t> model that uses </a:t>
            </a:r>
            <a:r>
              <a:rPr lang="en-AU" dirty="0" err="1"/>
              <a:t>onehot</a:t>
            </a:r>
            <a:r>
              <a:rPr lang="en-AU" dirty="0"/>
              <a:t> encoding to generate 1d input data. Each line connected to two neurons is a weight value that is adjusted at each epoch of model training for better classification results.</a:t>
            </a:r>
          </a:p>
          <a:p>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8B98D8A-0289-4772-8B3F-056DB09CB61C}"/>
              </a:ext>
            </a:extLst>
          </p:cNvPr>
          <p:cNvSpPr>
            <a:spLocks noGrp="1"/>
          </p:cNvSpPr>
          <p:nvPr>
            <p:ph type="body" idx="1"/>
          </p:nvPr>
        </p:nvSpPr>
        <p:spPr/>
        <p:txBody>
          <a:bodyPr/>
          <a:lstStyle/>
          <a:p>
            <a:r>
              <a:rPr lang="en-AU" dirty="0"/>
              <a:t>This model is similar to the first one but with binary outputs.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17F9AF-FD00-4976-9BE0-0B2085A02980}"/>
              </a:ext>
            </a:extLst>
          </p:cNvPr>
          <p:cNvSpPr>
            <a:spLocks noGrp="1"/>
          </p:cNvSpPr>
          <p:nvPr>
            <p:ph type="body" idx="1"/>
          </p:nvPr>
        </p:nvSpPr>
        <p:spPr/>
        <p:txBody>
          <a:bodyPr/>
          <a:lstStyle/>
          <a:p>
            <a:r>
              <a:rPr lang="en-AU" dirty="0"/>
              <a:t>And the third one uses </a:t>
            </a:r>
            <a:r>
              <a:rPr lang="en-AU" dirty="0" err="1"/>
              <a:t>em</a:t>
            </a:r>
            <a:r>
              <a:rPr lang="en-AU" dirty="0"/>
              <a:t> to get the 1d input data, as mentioned before, the vector values of categorical attributes are calculated during the model fitting stage.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two main tasks. </a:t>
            </a:r>
          </a:p>
          <a:p>
            <a:r>
              <a:rPr lang="en-US" dirty="0"/>
              <a:t>In Task 1, our goal </a:t>
            </a:r>
            <a:r>
              <a:rPr lang="en-AU" altLang="zh-CN" dirty="0"/>
              <a:t>is</a:t>
            </a:r>
            <a:r>
              <a:rPr lang="en-US" dirty="0"/>
              <a:t> to build a model to learn from existing soil data with a view to classifying ASC and its subclasses.</a:t>
            </a:r>
          </a:p>
          <a:p>
            <a:r>
              <a:rPr lang="en-US" dirty="0"/>
              <a:t>In Task 2, in order to correlate existing large number of SPC</a:t>
            </a:r>
            <a:r>
              <a:rPr lang="en-US" altLang="zh-CN" dirty="0"/>
              <a:t>s, </a:t>
            </a:r>
            <a:r>
              <a:rPr lang="en-US" dirty="0"/>
              <a:t>an unsupervised hierarchical clustering was performed before applying the similar process as in Task 1.</a:t>
            </a:r>
          </a:p>
        </p:txBody>
      </p:sp>
      <p:sp>
        <p:nvSpPr>
          <p:cNvPr id="4" name="Slide Number Placeholder 3"/>
          <p:cNvSpPr>
            <a:spLocks noGrp="1"/>
          </p:cNvSpPr>
          <p:nvPr>
            <p:ph type="sldNum" sz="quarter" idx="5"/>
          </p:nvPr>
        </p:nvSpPr>
        <p:spPr/>
        <p:txBody>
          <a:bodyPr/>
          <a:lstStyle/>
          <a:p>
            <a:fld id="{4C873CC7-6936-4296-8918-BB739E36F192}" type="slidenum">
              <a:rPr lang="en-AU" smtClean="0"/>
              <a:t>4</a:t>
            </a:fld>
            <a:endParaRPr lang="en-AU"/>
          </a:p>
        </p:txBody>
      </p:sp>
    </p:spTree>
    <p:extLst>
      <p:ext uri="{BB962C8B-B14F-4D97-AF65-F5344CB8AC3E}">
        <p14:creationId xmlns:p14="http://schemas.microsoft.com/office/powerpoint/2010/main" val="274594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65479B-EB3D-47B4-A1D9-0BDD4FBB910E}"/>
              </a:ext>
            </a:extLst>
          </p:cNvPr>
          <p:cNvSpPr>
            <a:spLocks noGrp="1"/>
          </p:cNvSpPr>
          <p:nvPr>
            <p:ph type="body" idx="1"/>
          </p:nvPr>
        </p:nvSpPr>
        <p:spPr/>
        <p:txBody>
          <a:bodyPr/>
          <a:lstStyle/>
          <a:p>
            <a:r>
              <a:rPr lang="en-AU" dirty="0"/>
              <a:t>And this is the binary output model for </a:t>
            </a:r>
            <a:r>
              <a:rPr lang="en-AU" dirty="0" err="1"/>
              <a:t>mlp</a:t>
            </a:r>
            <a:r>
              <a:rPr lang="en-AU" dirty="0"/>
              <a:t> </a:t>
            </a:r>
            <a:r>
              <a:rPr lang="en-AU" dirty="0" err="1"/>
              <a:t>em</a:t>
            </a:r>
            <a:r>
              <a:rPr lang="en-AU" dirty="0"/>
              <a:t> model.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A1418F-FDD0-4056-B8E2-9A333275D957}"/>
              </a:ext>
            </a:extLst>
          </p:cNvPr>
          <p:cNvSpPr>
            <a:spLocks noGrp="1"/>
          </p:cNvSpPr>
          <p:nvPr>
            <p:ph type="body" idx="1"/>
          </p:nvPr>
        </p:nvSpPr>
        <p:spPr/>
        <p:txBody>
          <a:bodyPr/>
          <a:lstStyle/>
          <a:p>
            <a:r>
              <a:rPr lang="en-AU" dirty="0"/>
              <a:t>2d input  models use matrix as weight’s values to train model, and the convolutional layer  will generally be summarised by a max pooling layer , and then  end up with similar structure of </a:t>
            </a:r>
            <a:r>
              <a:rPr lang="en-AU" dirty="0" err="1"/>
              <a:t>mlp</a:t>
            </a:r>
            <a:r>
              <a:rPr lang="en-AU" dirty="0"/>
              <a:t> model to generate the output. As the same, the output can be binary of multi classes.</a:t>
            </a:r>
          </a:p>
          <a:p>
            <a:r>
              <a:rPr lang="en-AU" dirty="0"/>
              <a:t>The Benefit of 2d model is, it will have a better catching of the pattern between the attributes and horizons</a:t>
            </a:r>
          </a:p>
        </p:txBody>
      </p:sp>
    </p:spTree>
    <p:extLst>
      <p:ext uri="{BB962C8B-B14F-4D97-AF65-F5344CB8AC3E}">
        <p14:creationId xmlns:p14="http://schemas.microsoft.com/office/powerpoint/2010/main" val="923720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36783FB-F167-4FC2-BA68-A5E4505A6B76}"/>
              </a:ext>
            </a:extLst>
          </p:cNvPr>
          <p:cNvSpPr>
            <a:spLocks noGrp="1"/>
          </p:cNvSpPr>
          <p:nvPr>
            <p:ph type="body" idx="1"/>
          </p:nvPr>
        </p:nvSpPr>
        <p:spPr/>
        <p:txBody>
          <a:bodyPr/>
          <a:lstStyle/>
          <a:p>
            <a:r>
              <a:rPr lang="en-AU" dirty="0"/>
              <a:t>Also , we can use entity embedding with a 2d model, which will add an embedding layer to the model.</a:t>
            </a:r>
          </a:p>
        </p:txBody>
      </p:sp>
    </p:spTree>
    <p:extLst>
      <p:ext uri="{BB962C8B-B14F-4D97-AF65-F5344CB8AC3E}">
        <p14:creationId xmlns:p14="http://schemas.microsoft.com/office/powerpoint/2010/main" val="1283080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FA073F-CA59-4836-BA15-ACF3D3DC1CC8}"/>
              </a:ext>
            </a:extLst>
          </p:cNvPr>
          <p:cNvSpPr>
            <a:spLocks noGrp="1"/>
          </p:cNvSpPr>
          <p:nvPr>
            <p:ph type="body" idx="1"/>
          </p:nvPr>
        </p:nvSpPr>
        <p:spPr/>
        <p:txBody>
          <a:bodyPr/>
          <a:lstStyle/>
          <a:p>
            <a:r>
              <a:rPr lang="en-AU" dirty="0"/>
              <a:t>especially , we use </a:t>
            </a:r>
            <a:r>
              <a:rPr lang="en-AU" dirty="0" err="1"/>
              <a:t>em</a:t>
            </a:r>
            <a:r>
              <a:rPr lang="en-AU" dirty="0"/>
              <a:t> to encode all attributes’ values into same size vectors, we will have a cube as input data, but we actually slice the cube data into multiple 2d layers, which are called channels, and have multiple sets of kernel weights to fit this model.</a:t>
            </a:r>
          </a:p>
          <a:p>
            <a:r>
              <a:rPr lang="en-AU" dirty="0"/>
              <a:t>This way each attribute will have same amount of weights.</a:t>
            </a:r>
          </a:p>
        </p:txBody>
      </p:sp>
    </p:spTree>
    <p:extLst>
      <p:ext uri="{BB962C8B-B14F-4D97-AF65-F5344CB8AC3E}">
        <p14:creationId xmlns:p14="http://schemas.microsoft.com/office/powerpoint/2010/main" val="2859325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2128A38-7AA1-48CF-8003-D10229D0B9E5}"/>
              </a:ext>
            </a:extLst>
          </p:cNvPr>
          <p:cNvSpPr>
            <a:spLocks noGrp="1"/>
          </p:cNvSpPr>
          <p:nvPr>
            <p:ph type="body" idx="1"/>
          </p:nvPr>
        </p:nvSpPr>
        <p:spPr/>
        <p:txBody>
          <a:bodyPr/>
          <a:lstStyle/>
          <a:p>
            <a:r>
              <a:rPr lang="en-AU" dirty="0"/>
              <a:t>But because ASC is based on hierarchical classification, a combination of models is required to achieve our goal.</a:t>
            </a:r>
          </a:p>
          <a:p>
            <a:r>
              <a:rPr lang="en-AU" dirty="0"/>
              <a:t>Depending on the model’s output types, </a:t>
            </a:r>
            <a:r>
              <a:rPr lang="en-AU" altLang="zh-CN" dirty="0"/>
              <a:t>there are </a:t>
            </a:r>
            <a:r>
              <a:rPr lang="en-AU" dirty="0"/>
              <a:t>two model architectures. This is the binary classes model structure.</a:t>
            </a:r>
          </a:p>
          <a:p>
            <a:r>
              <a:rPr lang="en-AU" dirty="0"/>
              <a:t>Each block is a binary classes model .</a:t>
            </a:r>
          </a:p>
          <a:p>
            <a:r>
              <a:rPr lang="en-US" dirty="0"/>
              <a:t>There is a sequence between the models in the first layer classification, so we feed the data into the models in order until we get a match.
The other three layers are out of order, so we must examine each option in a particular sub</a:t>
            </a:r>
            <a:r>
              <a:rPr lang="en-AU" altLang="zh-CN" dirty="0"/>
              <a:t>class</a:t>
            </a:r>
            <a:r>
              <a:rPr lang="en-US" dirty="0"/>
              <a:t> and select the option with the maximum output value and get to the next bunch of models based on the former selection.
The training data will pass through these model sets step by step until the end.
In addition, not all classes have full 4-layer sub-classes, and structures need to be re-designed to accommodate this situation.
</a:t>
            </a:r>
            <a:endParaRPr lang="en-AU" dirty="0"/>
          </a:p>
        </p:txBody>
      </p:sp>
    </p:spTree>
    <p:extLst>
      <p:ext uri="{BB962C8B-B14F-4D97-AF65-F5344CB8AC3E}">
        <p14:creationId xmlns:p14="http://schemas.microsoft.com/office/powerpoint/2010/main" val="2384611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6D3B12-D3FE-4894-8971-6F67E5165385}"/>
              </a:ext>
            </a:extLst>
          </p:cNvPr>
          <p:cNvSpPr>
            <a:spLocks noGrp="1"/>
          </p:cNvSpPr>
          <p:nvPr>
            <p:ph type="body" idx="1"/>
          </p:nvPr>
        </p:nvSpPr>
        <p:spPr/>
        <p:txBody>
          <a:bodyPr/>
          <a:lstStyle/>
          <a:p>
            <a:r>
              <a:rPr lang="en-AU" dirty="0"/>
              <a:t>In multi classes model architecture, each block is a multi classes model. </a:t>
            </a:r>
            <a:r>
              <a:rPr lang="en-US" altLang="zh-CN" dirty="0"/>
              <a:t>The number of models required for the entire model combination is greatly reduced.</a:t>
            </a:r>
          </a:p>
          <a:p>
            <a:r>
              <a:rPr lang="en-US" altLang="zh-CN" dirty="0"/>
              <a:t>And I found out that quite a few models contain the same subclasses meaning they can be combined. This will simplify the model design further.
</a:t>
            </a:r>
            <a:endParaRPr lang="en-AU" dirty="0"/>
          </a:p>
        </p:txBody>
      </p:sp>
    </p:spTree>
    <p:extLst>
      <p:ext uri="{BB962C8B-B14F-4D97-AF65-F5344CB8AC3E}">
        <p14:creationId xmlns:p14="http://schemas.microsoft.com/office/powerpoint/2010/main" val="3669224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6D3B12-D3FE-4894-8971-6F67E5165385}"/>
              </a:ext>
            </a:extLst>
          </p:cNvPr>
          <p:cNvSpPr>
            <a:spLocks noGrp="1"/>
          </p:cNvSpPr>
          <p:nvPr>
            <p:ph type="body" idx="1"/>
          </p:nvPr>
        </p:nvSpPr>
        <p:spPr/>
        <p:txBody>
          <a:bodyPr/>
          <a:lstStyle/>
          <a:p>
            <a:r>
              <a:rPr lang="en-US" altLang="zh-CN" dirty="0"/>
              <a:t>A suitable model architecture design can effectively reduce the problems caused by the hierarchical classification mentioned before.</a:t>
            </a:r>
          </a:p>
          <a:p>
            <a:r>
              <a:rPr lang="en-US" altLang="zh-CN" dirty="0"/>
              <a:t>There is still much to improve in this regard, and the following are just some of the considerations</a:t>
            </a:r>
            <a:r>
              <a:rPr lang="zh-CN" altLang="en-US" dirty="0"/>
              <a:t>：</a:t>
            </a:r>
            <a:r>
              <a:rPr lang="en-US" altLang="zh-CN" dirty="0"/>
              <a:t>
</a:t>
            </a:r>
            <a:r>
              <a:rPr lang="en-US" dirty="0"/>
              <a:t>
firstly, for rare categories issue,  single layer subclasses can be tried to gain more training data for </a:t>
            </a:r>
            <a:r>
              <a:rPr lang="en-AU" dirty="0"/>
              <a:t>deeper subclasses.</a:t>
            </a:r>
          </a:p>
        </p:txBody>
      </p:sp>
    </p:spTree>
    <p:extLst>
      <p:ext uri="{BB962C8B-B14F-4D97-AF65-F5344CB8AC3E}">
        <p14:creationId xmlns:p14="http://schemas.microsoft.com/office/powerpoint/2010/main" val="2438447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6D3B12-D3FE-4894-8971-6F67E5165385}"/>
              </a:ext>
            </a:extLst>
          </p:cNvPr>
          <p:cNvSpPr>
            <a:spLocks noGrp="1"/>
          </p:cNvSpPr>
          <p:nvPr>
            <p:ph type="body" idx="1"/>
          </p:nvPr>
        </p:nvSpPr>
        <p:spPr/>
        <p:txBody>
          <a:bodyPr/>
          <a:lstStyle/>
          <a:p>
            <a:r>
              <a:rPr lang="en-AU" dirty="0"/>
              <a:t>And, </a:t>
            </a:r>
            <a:r>
              <a:rPr lang="en-US" altLang="zh-CN" dirty="0"/>
              <a:t>the design of the model architecture can limit the range of child nodes a parent node can select, to avoid the problem of inconsistency between parent and child node.</a:t>
            </a:r>
            <a:endParaRPr lang="en-AU" dirty="0"/>
          </a:p>
        </p:txBody>
      </p:sp>
    </p:spTree>
    <p:extLst>
      <p:ext uri="{BB962C8B-B14F-4D97-AF65-F5344CB8AC3E}">
        <p14:creationId xmlns:p14="http://schemas.microsoft.com/office/powerpoint/2010/main" val="193416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6D3B12-D3FE-4894-8971-6F67E5165385}"/>
              </a:ext>
            </a:extLst>
          </p:cNvPr>
          <p:cNvSpPr>
            <a:spLocks noGrp="1"/>
          </p:cNvSpPr>
          <p:nvPr>
            <p:ph type="body" idx="1"/>
          </p:nvPr>
        </p:nvSpPr>
        <p:spPr/>
        <p:txBody>
          <a:bodyPr/>
          <a:lstStyle/>
          <a:p>
            <a:r>
              <a:rPr lang="en-US" altLang="zh-CN" dirty="0"/>
              <a:t>But in this way, </a:t>
            </a:r>
            <a:r>
              <a:rPr lang="en-US" dirty="0"/>
              <a:t>  the error propagation would be </a:t>
            </a:r>
            <a:r>
              <a:rPr lang="en-US" altLang="zh-CN" dirty="0"/>
              <a:t>obvious</a:t>
            </a:r>
            <a:r>
              <a:rPr lang="en-US" dirty="0"/>
              <a:t>. </a:t>
            </a:r>
          </a:p>
          <a:p>
            <a:r>
              <a:rPr lang="en-US" altLang="zh-CN" dirty="0"/>
              <a:t>The trade-off is that when deciding on the optional range of child nodes, you can extend the consideration of the parent nodes, which reduces the proportion of error propagation.
</a:t>
            </a:r>
            <a:endParaRPr lang="en-AU" dirty="0"/>
          </a:p>
        </p:txBody>
      </p:sp>
    </p:spTree>
    <p:extLst>
      <p:ext uri="{BB962C8B-B14F-4D97-AF65-F5344CB8AC3E}">
        <p14:creationId xmlns:p14="http://schemas.microsoft.com/office/powerpoint/2010/main" val="380989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D069186-2B14-4699-9496-EF4F4A264C89}"/>
              </a:ext>
            </a:extLst>
          </p:cNvPr>
          <p:cNvSpPr>
            <a:spLocks noGrp="1"/>
          </p:cNvSpPr>
          <p:nvPr>
            <p:ph type="body" idx="1"/>
          </p:nvPr>
        </p:nvSpPr>
        <p:spPr/>
        <p:txBody>
          <a:bodyPr/>
          <a:lstStyle/>
          <a:p>
            <a:r>
              <a:rPr lang="en-US" dirty="0"/>
              <a:t>
The combination of model and architectural design will ultimately provide the final solution for the task.</a:t>
            </a:r>
            <a:endParaRPr lang="en-AU" dirty="0"/>
          </a:p>
        </p:txBody>
      </p:sp>
    </p:spTree>
    <p:extLst>
      <p:ext uri="{BB962C8B-B14F-4D97-AF65-F5344CB8AC3E}">
        <p14:creationId xmlns:p14="http://schemas.microsoft.com/office/powerpoint/2010/main" val="99126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ASC classification task can be summarized into three sections:  Data Preparation, Model Training, and Model Testing.</a:t>
            </a:r>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5</a:t>
            </a:fld>
            <a:endParaRPr lang="en-AU">
              <a:solidFill>
                <a:prstClr val="black"/>
              </a:solidFill>
              <a:latin typeface="Calibri" panose="020F0502020204030204"/>
            </a:endParaRPr>
          </a:p>
        </p:txBody>
      </p:sp>
    </p:spTree>
    <p:extLst>
      <p:ext uri="{BB962C8B-B14F-4D97-AF65-F5344CB8AC3E}">
        <p14:creationId xmlns:p14="http://schemas.microsoft.com/office/powerpoint/2010/main" val="133130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D069186-2B14-4699-9496-EF4F4A264C89}"/>
              </a:ext>
            </a:extLst>
          </p:cNvPr>
          <p:cNvSpPr>
            <a:spLocks noGrp="1"/>
          </p:cNvSpPr>
          <p:nvPr>
            <p:ph type="body" idx="1"/>
          </p:nvPr>
        </p:nvSpPr>
        <p:spPr/>
        <p:txBody>
          <a:bodyPr/>
          <a:lstStyle/>
          <a:p>
            <a:r>
              <a:rPr lang="en-US" dirty="0"/>
              <a:t>here are some examples </a:t>
            </a:r>
          </a:p>
          <a:p>
            <a:r>
              <a:rPr lang="en-US" dirty="0"/>
              <a:t>This is …
</a:t>
            </a:r>
            <a:endParaRPr lang="en-AU" dirty="0"/>
          </a:p>
        </p:txBody>
      </p:sp>
    </p:spTree>
    <p:extLst>
      <p:ext uri="{BB962C8B-B14F-4D97-AF65-F5344CB8AC3E}">
        <p14:creationId xmlns:p14="http://schemas.microsoft.com/office/powerpoint/2010/main" val="2571982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51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082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0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353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787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6B9447B-B5FA-4997-B6CD-60A8B6C62BE9}"/>
              </a:ext>
            </a:extLst>
          </p:cNvPr>
          <p:cNvSpPr>
            <a:spLocks noGrp="1"/>
          </p:cNvSpPr>
          <p:nvPr>
            <p:ph type="body" idx="1"/>
          </p:nvPr>
        </p:nvSpPr>
        <p:spPr/>
        <p:txBody>
          <a:bodyPr/>
          <a:lstStyle/>
          <a:p>
            <a:r>
              <a:rPr lang="en-US" dirty="0"/>
              <a:t>We have the data ready, and there are some models available, so we can import the data to train them,
</a:t>
            </a:r>
            <a:endParaRPr lang="en-AU" dirty="0"/>
          </a:p>
        </p:txBody>
      </p:sp>
    </p:spTree>
    <p:extLst>
      <p:ext uri="{BB962C8B-B14F-4D97-AF65-F5344CB8AC3E}">
        <p14:creationId xmlns:p14="http://schemas.microsoft.com/office/powerpoint/2010/main" val="15051721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after all the processing, it is time to see the results.</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57</a:t>
            </a:fld>
            <a:endParaRPr lang="en-AU">
              <a:solidFill>
                <a:prstClr val="black"/>
              </a:solidFill>
              <a:latin typeface="Calibri" panose="020F0502020204030204"/>
            </a:endParaRPr>
          </a:p>
        </p:txBody>
      </p:sp>
    </p:spTree>
    <p:extLst>
      <p:ext uri="{BB962C8B-B14F-4D97-AF65-F5344CB8AC3E}">
        <p14:creationId xmlns:p14="http://schemas.microsoft.com/office/powerpoint/2010/main" val="3938028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Let’s look at the first classification in details, you will see most of the test results are quite well except for So and CH. A possible reason may be due to the high missing data rate of related distinguished attributes.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58</a:t>
            </a:fld>
            <a:endParaRPr lang="en-AU">
              <a:solidFill>
                <a:prstClr val="black"/>
              </a:solidFill>
              <a:latin typeface="Calibri" panose="020F0502020204030204"/>
            </a:endParaRPr>
          </a:p>
        </p:txBody>
      </p:sp>
    </p:spTree>
    <p:extLst>
      <p:ext uri="{BB962C8B-B14F-4D97-AF65-F5344CB8AC3E}">
        <p14:creationId xmlns:p14="http://schemas.microsoft.com/office/powerpoint/2010/main" val="3086387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this table is the total accuracy in first match and top2 match for each sub-classification.</a:t>
            </a:r>
          </a:p>
          <a:p>
            <a:r>
              <a:rPr lang="en-US" altLang="zh-CN" dirty="0"/>
              <a:t>Because some models are too big to do experiments on my laptop, I only get test results for five model combinations at this moment.</a:t>
            </a:r>
          </a:p>
          <a:p>
            <a:endParaRPr lang="en-US" altLang="zh-CN"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59</a:t>
            </a:fld>
            <a:endParaRPr lang="en-AU">
              <a:solidFill>
                <a:prstClr val="black"/>
              </a:solidFill>
              <a:latin typeface="Calibri" panose="020F0502020204030204"/>
            </a:endParaRPr>
          </a:p>
        </p:txBody>
      </p:sp>
    </p:spTree>
    <p:extLst>
      <p:ext uri="{BB962C8B-B14F-4D97-AF65-F5344CB8AC3E}">
        <p14:creationId xmlns:p14="http://schemas.microsoft.com/office/powerpoint/2010/main" val="406005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SPC task, a clustering model </a:t>
            </a:r>
            <a:r>
              <a:rPr lang="en-US" altLang="zh-CN" dirty="0"/>
              <a:t>was </a:t>
            </a:r>
            <a:r>
              <a:rPr lang="en-US" dirty="0"/>
              <a:t>added in addition to the three similar sections above.</a:t>
            </a:r>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a:t>
            </a:fld>
            <a:endParaRPr lang="en-AU">
              <a:solidFill>
                <a:prstClr val="black"/>
              </a:solidFill>
              <a:latin typeface="Calibri" panose="020F0502020204030204"/>
            </a:endParaRPr>
          </a:p>
        </p:txBody>
      </p:sp>
    </p:spTree>
    <p:extLst>
      <p:ext uri="{BB962C8B-B14F-4D97-AF65-F5344CB8AC3E}">
        <p14:creationId xmlns:p14="http://schemas.microsoft.com/office/powerpoint/2010/main" val="4279345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Based on the results, </a:t>
            </a:r>
          </a:p>
          <a:p>
            <a:r>
              <a:rPr lang="en-AU" dirty="0"/>
              <a:t>Usually, binary classes models outperform multi classes models, </a:t>
            </a:r>
          </a:p>
          <a:p>
            <a:r>
              <a:rPr lang="en-AU" dirty="0"/>
              <a:t>Entity embedding models outperform </a:t>
            </a:r>
            <a:r>
              <a:rPr lang="en-AU" dirty="0" err="1"/>
              <a:t>oneHot</a:t>
            </a:r>
            <a:r>
              <a:rPr lang="en-AU" dirty="0"/>
              <a:t> encoding models.</a:t>
            </a:r>
          </a:p>
          <a:p>
            <a:pPr defTabSz="924550">
              <a:defRPr/>
            </a:pPr>
            <a:r>
              <a:rPr lang="en-AU" dirty="0"/>
              <a:t>And 2D models outperform 1D models.</a:t>
            </a:r>
          </a:p>
          <a:p>
            <a:pPr defTabSz="924550">
              <a:defRPr/>
            </a:pPr>
            <a:r>
              <a:rPr lang="en-US" dirty="0"/>
              <a:t>The most effective combination seems to be EM_BIANRY_2D MODELS, </a:t>
            </a:r>
          </a:p>
          <a:p>
            <a:pPr defTabSz="924550">
              <a:defRPr/>
            </a:pPr>
            <a:r>
              <a:rPr lang="en-US" dirty="0"/>
              <a:t>but unfortunately,  I haven’t had a chance to fit this model on my laptop.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60</a:t>
            </a:fld>
            <a:endParaRPr lang="en-AU">
              <a:solidFill>
                <a:prstClr val="black"/>
              </a:solidFill>
              <a:latin typeface="Calibri" panose="020F0502020204030204"/>
            </a:endParaRPr>
          </a:p>
        </p:txBody>
      </p:sp>
    </p:spTree>
    <p:extLst>
      <p:ext uri="{BB962C8B-B14F-4D97-AF65-F5344CB8AC3E}">
        <p14:creationId xmlns:p14="http://schemas.microsoft.com/office/powerpoint/2010/main" val="683789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Neural network models are also preferred compared to other models.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61</a:t>
            </a:fld>
            <a:endParaRPr lang="en-AU">
              <a:solidFill>
                <a:prstClr val="black"/>
              </a:solidFill>
              <a:latin typeface="Calibri" panose="020F0502020204030204"/>
            </a:endParaRPr>
          </a:p>
        </p:txBody>
      </p:sp>
    </p:spTree>
    <p:extLst>
      <p:ext uri="{BB962C8B-B14F-4D97-AF65-F5344CB8AC3E}">
        <p14:creationId xmlns:p14="http://schemas.microsoft.com/office/powerpoint/2010/main" val="3680355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all for the ASC task.</a:t>
            </a:r>
          </a:p>
          <a:p>
            <a:r>
              <a:rPr lang="en-US" dirty="0"/>
              <a:t>Now we come to SPC task, because the other three sections are similar to ASC task, I will only discuss SPC clustering model in this presentation.</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62</a:t>
            </a:fld>
            <a:endParaRPr lang="en-AU">
              <a:solidFill>
                <a:prstClr val="black"/>
              </a:solidFill>
              <a:latin typeface="Calibri" panose="020F0502020204030204"/>
            </a:endParaRPr>
          </a:p>
        </p:txBody>
      </p:sp>
    </p:spTree>
    <p:extLst>
      <p:ext uri="{BB962C8B-B14F-4D97-AF65-F5344CB8AC3E}">
        <p14:creationId xmlns:p14="http://schemas.microsoft.com/office/powerpoint/2010/main" val="1816776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a histogram of the SPC sample sizes frequency. It indicates that there are 1089 SPCs  that contain fewer than 10 samples. 
In fact, there are only 3,500 data in these 1089 SPCs, so first, I just take them away from the clustering and classification fitting phases.</a:t>
            </a:r>
          </a:p>
          <a:p>
            <a:r>
              <a:rPr lang="en-US" dirty="0"/>
              <a:t>We can reassign these samples to the new SPC</a:t>
            </a:r>
            <a:r>
              <a:rPr lang="en-AU" dirty="0"/>
              <a:t> clusters </a:t>
            </a:r>
            <a:r>
              <a:rPr lang="en-US" dirty="0"/>
              <a:t>after training the classification model.
</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63</a:t>
            </a:fld>
            <a:endParaRPr lang="en-AU">
              <a:solidFill>
                <a:prstClr val="black"/>
              </a:solidFill>
              <a:latin typeface="Calibri" panose="020F0502020204030204"/>
            </a:endParaRPr>
          </a:p>
        </p:txBody>
      </p:sp>
    </p:spTree>
    <p:extLst>
      <p:ext uri="{BB962C8B-B14F-4D97-AF65-F5344CB8AC3E}">
        <p14:creationId xmlns:p14="http://schemas.microsoft.com/office/powerpoint/2010/main" val="2595165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clustering is a similarity-based algorithm. In order to cluster SPCs, I need to find a way to measure the similarity between SPCs.</a:t>
            </a:r>
          </a:p>
          <a:p>
            <a:r>
              <a:rPr lang="en-US" dirty="0"/>
              <a:t>first, I figure out a way to calculate the centroid of the SPC, </a:t>
            </a:r>
          </a:p>
          <a:p>
            <a:r>
              <a:rPr lang="en-US" dirty="0"/>
              <a:t>and then design an appropriate similarity measurement between the two centroid data.</a:t>
            </a:r>
          </a:p>
          <a:p>
            <a:pPr defTabSz="924550">
              <a:defRPr/>
            </a:pPr>
            <a:r>
              <a:rPr lang="en-US" dirty="0"/>
              <a:t>After that, a distance matrix can be utilized to…</a:t>
            </a:r>
            <a:endParaRPr lang="en-AU" dirty="0"/>
          </a:p>
          <a:p>
            <a:endParaRPr lang="en-US" dirty="0"/>
          </a:p>
          <a:p>
            <a:r>
              <a:rPr lang="en-US" dirty="0"/>
              <a:t>
</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64</a:t>
            </a:fld>
            <a:endParaRPr lang="en-AU">
              <a:solidFill>
                <a:prstClr val="black"/>
              </a:solidFill>
              <a:latin typeface="Calibri" panose="020F0502020204030204"/>
            </a:endParaRPr>
          </a:p>
        </p:txBody>
      </p:sp>
    </p:spTree>
    <p:extLst>
      <p:ext uri="{BB962C8B-B14F-4D97-AF65-F5344CB8AC3E}">
        <p14:creationId xmlns:p14="http://schemas.microsoft.com/office/powerpoint/2010/main" val="16189864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 hierarchy tree, </a:t>
            </a:r>
            <a:r>
              <a:rPr lang="en-AU" dirty="0"/>
              <a:t>a threshold can be decided to cut the tree and correlate the SPCs.</a:t>
            </a:r>
          </a:p>
          <a:p>
            <a:endParaRPr lang="en-US" dirty="0"/>
          </a:p>
          <a:p>
            <a:r>
              <a:rPr lang="en-US" dirty="0"/>
              <a:t>Also, we observe the histogram of the cluster sample sizes frequency to make sure </a:t>
            </a:r>
            <a:r>
              <a:rPr lang="en-US" altLang="zh-CN" dirty="0"/>
              <a:t>that the distribution of data in the new clusters are not too unbalanced.</a:t>
            </a:r>
            <a:r>
              <a:rPr lang="en-US" dirty="0"/>
              <a:t>
</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65</a:t>
            </a:fld>
            <a:endParaRPr lang="en-AU">
              <a:solidFill>
                <a:prstClr val="black"/>
              </a:solidFill>
              <a:latin typeface="Calibri" panose="020F0502020204030204"/>
            </a:endParaRPr>
          </a:p>
        </p:txBody>
      </p:sp>
    </p:spTree>
    <p:extLst>
      <p:ext uri="{BB962C8B-B14F-4D97-AF65-F5344CB8AC3E}">
        <p14:creationId xmlns:p14="http://schemas.microsoft.com/office/powerpoint/2010/main" val="4022957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one of the test results of the supervised learning based on the new cluster labels.</a:t>
            </a:r>
          </a:p>
          <a:p>
            <a:endParaRPr lang="en-US" dirty="0"/>
          </a:p>
          <a:p>
            <a:r>
              <a:rPr lang="en-US" dirty="0"/>
              <a:t>
</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66</a:t>
            </a:fld>
            <a:endParaRPr lang="en-AU">
              <a:solidFill>
                <a:prstClr val="black"/>
              </a:solidFill>
              <a:latin typeface="Calibri" panose="020F0502020204030204"/>
            </a:endParaRPr>
          </a:p>
        </p:txBody>
      </p:sp>
    </p:spTree>
    <p:extLst>
      <p:ext uri="{BB962C8B-B14F-4D97-AF65-F5344CB8AC3E}">
        <p14:creationId xmlns:p14="http://schemas.microsoft.com/office/powerpoint/2010/main" val="35552536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time to make conclusions:</a:t>
            </a:r>
          </a:p>
          <a:p>
            <a:r>
              <a:rPr lang="en-US" altLang="zh-CN" dirty="0"/>
              <a:t>I would like to highlight some interesting findings in this project.</a:t>
            </a:r>
          </a:p>
          <a:p>
            <a:r>
              <a:rPr lang="en-US" altLang="zh-CN" dirty="0"/>
              <a:t>Firstly, soil data is different from the usual one-dimensional data I usually encounter, it is two-dimensional data, and most of its domain values are categorical values. I had to find  proper methods to convert this kind of data into a format that can be recognized by most common algorithms.</a:t>
            </a:r>
          </a:p>
          <a:p>
            <a:r>
              <a:rPr lang="en-US" dirty="0"/>
              <a:t>Secondly, it is interesting to use NN models to deal with soil data. Most of the other models can only deal with one-dimensional data, the neural network model was created from the beginning to deal with two-dimensional image data, so I naturally came up with the idea of using the neural network model to deal with soil data, and the Preliminary experimental results also proved that neural network model is better than other models in dealing with soil data.</a:t>
            </a:r>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67</a:t>
            </a:fld>
            <a:endParaRPr lang="en-AU">
              <a:solidFill>
                <a:prstClr val="black"/>
              </a:solidFill>
              <a:latin typeface="Calibri" panose="020F0502020204030204"/>
            </a:endParaRPr>
          </a:p>
        </p:txBody>
      </p:sp>
    </p:spTree>
    <p:extLst>
      <p:ext uri="{BB962C8B-B14F-4D97-AF65-F5344CB8AC3E}">
        <p14:creationId xmlns:p14="http://schemas.microsoft.com/office/powerpoint/2010/main" val="1844024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Thirdly, the ASC’s hierarchical classification structures </a:t>
            </a:r>
            <a:r>
              <a:rPr lang="en-US" altLang="zh-CN" dirty="0"/>
              <a:t>determines that a single model cannot solve the problem,  and a combination of multiple models </a:t>
            </a:r>
            <a:r>
              <a:rPr lang="en-AU" dirty="0"/>
              <a:t>should be used.</a:t>
            </a:r>
          </a:p>
          <a:p>
            <a:r>
              <a:rPr lang="en-AU" dirty="0"/>
              <a:t>And for SPC clustering, the key point is to find an effective and efficient method to measure the similarity between two soil data.</a:t>
            </a:r>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68</a:t>
            </a:fld>
            <a:endParaRPr lang="en-AU">
              <a:solidFill>
                <a:prstClr val="black"/>
              </a:solidFill>
              <a:latin typeface="Calibri" panose="020F0502020204030204"/>
            </a:endParaRPr>
          </a:p>
        </p:txBody>
      </p:sp>
    </p:spTree>
    <p:extLst>
      <p:ext uri="{BB962C8B-B14F-4D97-AF65-F5344CB8AC3E}">
        <p14:creationId xmlns:p14="http://schemas.microsoft.com/office/powerpoint/2010/main" val="832841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altLang="zh-CN" dirty="0"/>
              <a:t>going further, there are a few directions worth exploring:</a:t>
            </a:r>
          </a:p>
          <a:p>
            <a:r>
              <a:rPr lang="en-US" altLang="zh-CN" dirty="0"/>
              <a:t>First of all, there is still a lot can be done to improve the accuracy of NN classifier.</a:t>
            </a:r>
          </a:p>
          <a:p>
            <a:r>
              <a:rPr lang="en-US" altLang="zh-CN" dirty="0"/>
              <a:t>There are two directions, one direction is to improve the training dataset’s quality</a:t>
            </a:r>
          </a:p>
          <a:p>
            <a:r>
              <a:rPr lang="en-US" dirty="0"/>
              <a:t>For example: outlier detection, I already have some ideas in mind to fix existing label noise and get a better training set; </a:t>
            </a:r>
          </a:p>
          <a:p>
            <a:r>
              <a:rPr lang="en-US" altLang="zh-CN" dirty="0"/>
              <a:t>and  Use different input datasets for different models; also, we may introduce additional attributes into training set </a:t>
            </a:r>
          </a:p>
          <a:p>
            <a:r>
              <a:rPr lang="en-US" altLang="zh-CN" dirty="0"/>
              <a:t>and Obviously, if we had more data to feed the model, we could get better results.</a:t>
            </a:r>
          </a:p>
          <a:p>
            <a:r>
              <a:rPr lang="en-US" altLang="zh-CN" dirty="0"/>
              <a:t>Another direction is to optimize the NN model. This will include building new models, such as a real 3D model, </a:t>
            </a:r>
          </a:p>
          <a:p>
            <a:r>
              <a:rPr lang="en-US" altLang="zh-CN" dirty="0"/>
              <a:t>and adjusting model’s parameters, and model’s architecture design, etc. </a:t>
            </a:r>
          </a:p>
          <a:p>
            <a:endParaRPr lang="en-US" altLang="zh-CN" dirty="0"/>
          </a:p>
          <a:p>
            <a:r>
              <a:rPr lang="en-US" altLang="zh-CN" dirty="0"/>
              <a:t>Secondly, for SPC clustering, I have come up with an idea to apply  NN model as clustering methods for better similarity measurement.</a:t>
            </a:r>
          </a:p>
          <a:p>
            <a:endParaRPr lang="en-US" altLang="zh-CN" dirty="0"/>
          </a:p>
          <a:p>
            <a:r>
              <a:rPr lang="en-US" altLang="zh-CN" dirty="0"/>
              <a:t>And the last I would like to mention, which I feel very promising, is to apply this NN model to a broader database in terms of land, soils etc. to accommodate specific tasks or requirements. </a:t>
            </a:r>
          </a:p>
          <a:p>
            <a:endParaRPr lang="en-US" altLang="zh-CN" dirty="0"/>
          </a:p>
          <a:p>
            <a:r>
              <a:rPr lang="en-US" altLang="zh-CN" dirty="0"/>
              <a:t>This concludes my presentation today. Thank you.</a:t>
            </a:r>
          </a:p>
          <a:p>
            <a:endParaRPr lang="en-US" altLang="zh-CN" dirty="0"/>
          </a:p>
          <a:p>
            <a:endParaRPr lang="en-US" altLang="zh-CN" dirty="0"/>
          </a:p>
          <a:p>
            <a:r>
              <a:rPr lang="en-US" altLang="zh-CN" dirty="0"/>
              <a:t>
</a:t>
            </a:r>
          </a:p>
          <a:p>
            <a:r>
              <a:rPr lang="en-US" altLang="zh-CN" dirty="0"/>
              <a:t>
</a:t>
            </a:r>
            <a:endParaRPr lang="en-US" dirty="0"/>
          </a:p>
          <a:p>
            <a:r>
              <a:rPr lang="en-US" dirty="0"/>
              <a:t>
</a:t>
            </a:r>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69</a:t>
            </a:fld>
            <a:endParaRPr lang="en-AU">
              <a:solidFill>
                <a:prstClr val="black"/>
              </a:solidFill>
              <a:latin typeface="Calibri" panose="020F0502020204030204"/>
            </a:endParaRPr>
          </a:p>
        </p:txBody>
      </p:sp>
    </p:spTree>
    <p:extLst>
      <p:ext uri="{BB962C8B-B14F-4D97-AF65-F5344CB8AC3E}">
        <p14:creationId xmlns:p14="http://schemas.microsoft.com/office/powerpoint/2010/main" val="1148400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with the first section.</a:t>
            </a:r>
          </a:p>
          <a:p>
            <a:r>
              <a:rPr lang="en-US" dirty="0"/>
              <a:t>There is a lot of preparatory work that needs to be done before data can be fed into the model.
</a:t>
            </a:r>
            <a:r>
              <a:rPr lang="en-US" altLang="zh-CN" dirty="0"/>
              <a:t>I will only address three of them here.</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7</a:t>
            </a:fld>
            <a:endParaRPr lang="en-AU">
              <a:solidFill>
                <a:prstClr val="black"/>
              </a:solidFill>
              <a:latin typeface="Calibri" panose="020F0502020204030204"/>
            </a:endParaRPr>
          </a:p>
        </p:txBody>
      </p:sp>
    </p:spTree>
    <p:extLst>
      <p:ext uri="{BB962C8B-B14F-4D97-AF65-F5344CB8AC3E}">
        <p14:creationId xmlns:p14="http://schemas.microsoft.com/office/powerpoint/2010/main" val="2892543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73</a:t>
            </a:fld>
            <a:endParaRPr lang="en-AU">
              <a:solidFill>
                <a:prstClr val="black"/>
              </a:solidFill>
              <a:latin typeface="Calibri" panose="020F0502020204030204"/>
            </a:endParaRPr>
          </a:p>
        </p:txBody>
      </p:sp>
    </p:spTree>
    <p:extLst>
      <p:ext uri="{BB962C8B-B14F-4D97-AF65-F5344CB8AC3E}">
        <p14:creationId xmlns:p14="http://schemas.microsoft.com/office/powerpoint/2010/main" val="549389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Firstly, the SALI soil data itself.</a:t>
            </a:r>
          </a:p>
        </p:txBody>
      </p:sp>
      <p:sp>
        <p:nvSpPr>
          <p:cNvPr id="4" name="Slide Number Placeholder 3"/>
          <p:cNvSpPr>
            <a:spLocks noGrp="1"/>
          </p:cNvSpPr>
          <p:nvPr>
            <p:ph type="sldNum" sz="quarter" idx="5"/>
          </p:nvPr>
        </p:nvSpPr>
        <p:spPr/>
        <p:txBody>
          <a:bodyPr/>
          <a:lstStyle/>
          <a:p>
            <a:pPr defTabSz="966224">
              <a:defRPr/>
            </a:pPr>
            <a:fld id="{4C873CC7-6936-4296-8918-BB739E36F192}" type="slidenum">
              <a:rPr lang="en-AU">
                <a:solidFill>
                  <a:prstClr val="black"/>
                </a:solidFill>
                <a:latin typeface="Calibri" panose="020F0502020204030204"/>
              </a:rPr>
              <a:pPr defTabSz="966224">
                <a:defRPr/>
              </a:pPr>
              <a:t>8</a:t>
            </a:fld>
            <a:endParaRPr lang="en-AU">
              <a:solidFill>
                <a:prstClr val="black"/>
              </a:solidFill>
              <a:latin typeface="Calibri" panose="020F0502020204030204"/>
            </a:endParaRPr>
          </a:p>
        </p:txBody>
      </p:sp>
    </p:spTree>
    <p:extLst>
      <p:ext uri="{BB962C8B-B14F-4D97-AF65-F5344CB8AC3E}">
        <p14:creationId xmlns:p14="http://schemas.microsoft.com/office/powerpoint/2010/main" val="224084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SALI data has the following characteristics:</a:t>
            </a:r>
          </a:p>
          <a:p>
            <a:r>
              <a:rPr lang="en-US" dirty="0"/>
              <a:t>It has two types of attributes: a profile layer and a horizon layer.</a:t>
            </a:r>
          </a:p>
          <a:p>
            <a:r>
              <a:rPr lang="en-US" dirty="0"/>
              <a:t>both attributes contain three domain value types: Numeric, Ordinal, and Categorical.</a:t>
            </a:r>
          </a:p>
          <a:p>
            <a:r>
              <a:rPr lang="en-US" dirty="0"/>
              <a:t>Since ordinal values can always find a way to convert them to numerical values, SALI Data can be defined as four data types:</a:t>
            </a:r>
          </a:p>
          <a:p>
            <a:r>
              <a:rPr lang="en-US" dirty="0"/>
              <a:t>Profile numerical/ordinal attributes as SN,</a:t>
            </a:r>
          </a:p>
          <a:p>
            <a:r>
              <a:rPr lang="en-US" dirty="0"/>
              <a:t>Profile categorical attributes as SC,</a:t>
            </a:r>
          </a:p>
          <a:p>
            <a:r>
              <a:rPr lang="en-US" dirty="0"/>
              <a:t>Horizon numerical/ordinal attributes as VN,</a:t>
            </a:r>
          </a:p>
          <a:p>
            <a:r>
              <a:rPr lang="en-US" dirty="0"/>
              <a:t>And Horizon categorical attributes as  VC.</a:t>
            </a:r>
          </a:p>
          <a:p>
            <a:r>
              <a:rPr lang="en-US" dirty="0"/>
              <a:t>Based on this understanding, an initial single-point SALI data format has been developed.</a:t>
            </a:r>
          </a:p>
          <a:p>
            <a:pPr defTabSz="924550">
              <a:defRPr/>
            </a:pPr>
            <a:r>
              <a:rPr lang="en-US" dirty="0"/>
              <a:t>It consists of multiple rows of HORIZON data and can be considered </a:t>
            </a:r>
            <a:r>
              <a:rPr lang="en-US" altLang="zh-CN" dirty="0"/>
              <a:t>as a</a:t>
            </a:r>
            <a:r>
              <a:rPr lang="en-US" dirty="0"/>
              <a:t> two-dimensional data with </a:t>
            </a:r>
            <a:r>
              <a:rPr lang="en-US" altLang="zh-CN" dirty="0"/>
              <a:t>horizons</a:t>
            </a:r>
            <a:r>
              <a:rPr lang="en-US" dirty="0"/>
              <a:t> and attributes as two dimensions.
</a:t>
            </a:r>
          </a:p>
          <a:p>
            <a:endParaRPr lang="en-US" dirty="0"/>
          </a:p>
        </p:txBody>
      </p:sp>
      <p:sp>
        <p:nvSpPr>
          <p:cNvPr id="4" name="Slide Number Placeholder 3"/>
          <p:cNvSpPr>
            <a:spLocks noGrp="1"/>
          </p:cNvSpPr>
          <p:nvPr>
            <p:ph type="sldNum" sz="quarter" idx="5"/>
          </p:nvPr>
        </p:nvSpPr>
        <p:spPr/>
        <p:txBody>
          <a:bodyPr/>
          <a:lstStyle/>
          <a:p>
            <a:pPr defTabSz="924550">
              <a:defRPr/>
            </a:pPr>
            <a:fld id="{4C873CC7-6936-4296-8918-BB739E36F192}" type="slidenum">
              <a:rPr lang="en-AU">
                <a:solidFill>
                  <a:prstClr val="black"/>
                </a:solidFill>
                <a:latin typeface="Calibri" panose="020F0502020204030204"/>
              </a:rPr>
              <a:pPr defTabSz="924550">
                <a:defRPr/>
              </a:pPr>
              <a:t>9</a:t>
            </a:fld>
            <a:endParaRPr lang="en-AU">
              <a:solidFill>
                <a:prstClr val="black"/>
              </a:solidFill>
              <a:latin typeface="Calibri" panose="020F0502020204030204"/>
            </a:endParaRPr>
          </a:p>
        </p:txBody>
      </p:sp>
    </p:spTree>
    <p:extLst>
      <p:ext uri="{BB962C8B-B14F-4D97-AF65-F5344CB8AC3E}">
        <p14:creationId xmlns:p14="http://schemas.microsoft.com/office/powerpoint/2010/main" val="1977503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EE20-9961-46E4-AA8E-B4FAF05F40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C2FB4F3-C3B5-4098-8137-4D47BC202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03D748-129F-4CBD-BF08-F672F82134B3}"/>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8C0411B0-A8FE-4DCC-B6C2-E2DC93FDD96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524FCD4-B09E-4C72-9D57-88125A5FCB7F}"/>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228693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7B64-19B8-44C4-8295-F62725A12AD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697C983-D95A-48B6-89BF-1F6E91E2EB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D7052C-0999-4249-B40F-4CD4B34FF5A3}"/>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013DBF6D-9EAB-4FB8-AEFF-D0C32BD390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8C824B3-FE52-4251-9804-951AF0E49E39}"/>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75491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AD6CD2-5F2A-453C-B2FB-1404E2C5A3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47EA75B-2DAC-4915-B6F7-58BC968F39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98BB891-5005-4512-9C9D-FBD90BBADD67}"/>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8DEA44E2-B9B4-4CD2-9B03-C1D21739616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FCE000-E6C8-4FBA-8852-4B2F6AC160DF}"/>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46627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2642-4BAA-44A6-A70E-F0BF8ABEB91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1BB0DC7-1B99-4D92-8B40-C7FD790F0D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8A3731F-FFE0-4900-938D-5BAB8EB7FA45}"/>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E23A548F-375E-431E-A9EB-B479189407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55AE38-8782-4EE7-A6C8-798ABBD351DA}"/>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2571937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A5A5-DA54-49F7-B43D-CC4EEEA03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68F2B7F-A3A8-44C8-9BAA-11A97DBBA7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EE0CD-08A0-4446-A486-E57C707495D1}"/>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79AA4FFF-EDA8-435E-A637-BEAA916C96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3C5A97-5245-41C6-882C-FB9FD567232C}"/>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31739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4E8B-0230-4957-879F-10F44D2E5BE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EFCE8BD-67D1-4EB0-A6A1-D92673672D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F5354F4-802F-4AFC-A6E9-3F9B96A66B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116F22B-83B9-4F14-A760-4CE45C2FF7D3}"/>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6" name="Footer Placeholder 5">
            <a:extLst>
              <a:ext uri="{FF2B5EF4-FFF2-40B4-BE49-F238E27FC236}">
                <a16:creationId xmlns:a16="http://schemas.microsoft.com/office/drawing/2014/main" id="{A38ED548-23B0-43E0-B7AE-98BBE6E663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7169316-F17B-4F9F-B4C1-55718067A7D0}"/>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2887417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F28E-B4C8-40BA-BAC8-F079C66C6FA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4E5988C-C6B3-4F88-A2A0-90D5B77408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22A5B5-53E8-49AE-9BB9-A12900DFB5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48F9C33-D52D-499E-806A-EA76EDFC7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BE4C93-AEC8-4699-81E2-7FB6503A09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B5ABD5-1D71-4429-AA40-CFE3906C0ED6}"/>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8" name="Footer Placeholder 7">
            <a:extLst>
              <a:ext uri="{FF2B5EF4-FFF2-40B4-BE49-F238E27FC236}">
                <a16:creationId xmlns:a16="http://schemas.microsoft.com/office/drawing/2014/main" id="{F32AF19B-3EAC-4082-9A70-395D96B08F0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F433BF1-7EAC-41E2-8D53-4AA1A44BA617}"/>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38148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DEB-7A8A-4082-89A4-F14EEB1A65A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2C08FD0-A133-49EB-9866-40FE658D50FB}"/>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4" name="Footer Placeholder 3">
            <a:extLst>
              <a:ext uri="{FF2B5EF4-FFF2-40B4-BE49-F238E27FC236}">
                <a16:creationId xmlns:a16="http://schemas.microsoft.com/office/drawing/2014/main" id="{A1AED8B4-F30B-4682-B6AE-E462916AAD0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393360-D558-4F8E-A1BA-6CF4558933F9}"/>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394102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8025C-185E-4880-BE7C-5292318085D5}"/>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3" name="Footer Placeholder 2">
            <a:extLst>
              <a:ext uri="{FF2B5EF4-FFF2-40B4-BE49-F238E27FC236}">
                <a16:creationId xmlns:a16="http://schemas.microsoft.com/office/drawing/2014/main" id="{36A316A7-661B-44D5-9D2A-69B34E87598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226AAC5-5A83-402E-AE4D-E0D5960A1A27}"/>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376548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8FAD-BE37-438E-B942-0F13395D0D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A630794-EE45-4CEA-8F9A-17ECF0449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FB14E37-54D6-4973-A2B4-2C9723092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738A4-61CB-4628-BF12-164C5A41627C}"/>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6" name="Footer Placeholder 5">
            <a:extLst>
              <a:ext uri="{FF2B5EF4-FFF2-40B4-BE49-F238E27FC236}">
                <a16:creationId xmlns:a16="http://schemas.microsoft.com/office/drawing/2014/main" id="{B07E72E2-3338-4242-B79B-674D8CFD630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FFBD2D3-45E3-4E9A-A1C2-9536B42237C2}"/>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3297135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9524-362E-47B2-800A-952A5B0D9F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6F3A975-3637-432F-9E2C-08E71A0E7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25CB7C9-1C66-4C5A-AFA1-3D70A2B57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A424F-3A9F-4491-88E4-4A14AB6B30A0}"/>
              </a:ext>
            </a:extLst>
          </p:cNvPr>
          <p:cNvSpPr>
            <a:spLocks noGrp="1"/>
          </p:cNvSpPr>
          <p:nvPr>
            <p:ph type="dt" sz="half" idx="10"/>
          </p:nvPr>
        </p:nvSpPr>
        <p:spPr/>
        <p:txBody>
          <a:bodyPr/>
          <a:lstStyle/>
          <a:p>
            <a:fld id="{F98CABB6-6EB3-4642-A598-4F66BDCADE92}" type="datetimeFigureOut">
              <a:rPr lang="en-AU" smtClean="0"/>
              <a:t>30/05/2021</a:t>
            </a:fld>
            <a:endParaRPr lang="en-AU"/>
          </a:p>
        </p:txBody>
      </p:sp>
      <p:sp>
        <p:nvSpPr>
          <p:cNvPr id="6" name="Footer Placeholder 5">
            <a:extLst>
              <a:ext uri="{FF2B5EF4-FFF2-40B4-BE49-F238E27FC236}">
                <a16:creationId xmlns:a16="http://schemas.microsoft.com/office/drawing/2014/main" id="{CAB788E2-7590-432F-A0BA-6DFA11B11E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C066F2E-78F2-4C54-AC5B-6BF7A6AEE169}"/>
              </a:ext>
            </a:extLst>
          </p:cNvPr>
          <p:cNvSpPr>
            <a:spLocks noGrp="1"/>
          </p:cNvSpPr>
          <p:nvPr>
            <p:ph type="sldNum" sz="quarter" idx="12"/>
          </p:nvPr>
        </p:nvSpPr>
        <p:spPr/>
        <p:txBody>
          <a:bodyPr/>
          <a:lstStyle/>
          <a:p>
            <a:fld id="{E7C79CF1-4A1C-4132-B9B1-3021BB701027}" type="slidenum">
              <a:rPr lang="en-AU" smtClean="0"/>
              <a:t>‹#›</a:t>
            </a:fld>
            <a:endParaRPr lang="en-AU"/>
          </a:p>
        </p:txBody>
      </p:sp>
    </p:spTree>
    <p:extLst>
      <p:ext uri="{BB962C8B-B14F-4D97-AF65-F5344CB8AC3E}">
        <p14:creationId xmlns:p14="http://schemas.microsoft.com/office/powerpoint/2010/main" val="222154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D7E93-CA6C-4A7F-A19A-264BFD70D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AC114E-4F85-426C-BC3B-D5A0FCD63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368AA1F-D131-4987-BCA2-A21F8DD2F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CABB6-6EB3-4642-A598-4F66BDCADE92}" type="datetimeFigureOut">
              <a:rPr lang="en-AU" smtClean="0"/>
              <a:t>30/05/2021</a:t>
            </a:fld>
            <a:endParaRPr lang="en-AU"/>
          </a:p>
        </p:txBody>
      </p:sp>
      <p:sp>
        <p:nvSpPr>
          <p:cNvPr id="5" name="Footer Placeholder 4">
            <a:extLst>
              <a:ext uri="{FF2B5EF4-FFF2-40B4-BE49-F238E27FC236}">
                <a16:creationId xmlns:a16="http://schemas.microsoft.com/office/drawing/2014/main" id="{88B65A93-64DE-4817-828D-B6C008D5E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89C3DAC-5E8E-4200-BF0D-2E61ED312B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79CF1-4A1C-4132-B9B1-3021BB701027}" type="slidenum">
              <a:rPr lang="en-AU" smtClean="0"/>
              <a:t>‹#›</a:t>
            </a:fld>
            <a:endParaRPr lang="en-AU"/>
          </a:p>
        </p:txBody>
      </p:sp>
    </p:spTree>
    <p:extLst>
      <p:ext uri="{BB962C8B-B14F-4D97-AF65-F5344CB8AC3E}">
        <p14:creationId xmlns:p14="http://schemas.microsoft.com/office/powerpoint/2010/main" val="3318156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tmp"/><Relationship Id="rId3" Type="http://schemas.openxmlformats.org/officeDocument/2006/relationships/image" Target="../media/image31.tmp"/><Relationship Id="rId7" Type="http://schemas.openxmlformats.org/officeDocument/2006/relationships/image" Target="../media/image34.tm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8.jpeg"/><Relationship Id="rId5" Type="http://schemas.openxmlformats.org/officeDocument/2006/relationships/image" Target="../media/image33.tmp"/><Relationship Id="rId10" Type="http://schemas.openxmlformats.org/officeDocument/2006/relationships/image" Target="../media/image37.jpeg"/><Relationship Id="rId4" Type="http://schemas.openxmlformats.org/officeDocument/2006/relationships/image" Target="../media/image32.tmp"/><Relationship Id="rId9" Type="http://schemas.openxmlformats.org/officeDocument/2006/relationships/image" Target="../media/image36.tm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tmp"/><Relationship Id="rId4" Type="http://schemas.openxmlformats.org/officeDocument/2006/relationships/image" Target="../media/image39.tm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2.tmp"/><Relationship Id="rId4" Type="http://schemas.openxmlformats.org/officeDocument/2006/relationships/image" Target="../media/image29.tm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4.tmp"/><Relationship Id="rId5" Type="http://schemas.openxmlformats.org/officeDocument/2006/relationships/image" Target="../media/image43.tmp"/><Relationship Id="rId4" Type="http://schemas.openxmlformats.org/officeDocument/2006/relationships/image" Target="../media/image29.tm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tmp"/><Relationship Id="rId4" Type="http://schemas.openxmlformats.org/officeDocument/2006/relationships/image" Target="../media/image29.tm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29.tmp"/></Relationships>
</file>

<file path=ppt/slides/_rels/slide1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tm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jpg"/><Relationship Id="rId18" Type="http://schemas.openxmlformats.org/officeDocument/2006/relationships/image" Target="../media/image15.jpg"/><Relationship Id="rId3" Type="http://schemas.openxmlformats.org/officeDocument/2006/relationships/notesSlide" Target="../notesSlides/notesSlide2.xml"/><Relationship Id="rId21" Type="http://schemas.openxmlformats.org/officeDocument/2006/relationships/image" Target="../media/image18.jpg"/><Relationship Id="rId7" Type="http://schemas.openxmlformats.org/officeDocument/2006/relationships/image" Target="../media/image4.jpg"/><Relationship Id="rId12" Type="http://schemas.openxmlformats.org/officeDocument/2006/relationships/image" Target="../media/image9.jpg"/><Relationship Id="rId17" Type="http://schemas.openxmlformats.org/officeDocument/2006/relationships/image" Target="../media/image14.jpg"/><Relationship Id="rId25" Type="http://schemas.openxmlformats.org/officeDocument/2006/relationships/image" Target="../media/image22.jpg"/><Relationship Id="rId2" Type="http://schemas.openxmlformats.org/officeDocument/2006/relationships/slideLayout" Target="../slideLayouts/slideLayout1.xml"/><Relationship Id="rId16" Type="http://schemas.openxmlformats.org/officeDocument/2006/relationships/image" Target="../media/image13.jpg"/><Relationship Id="rId20" Type="http://schemas.openxmlformats.org/officeDocument/2006/relationships/image" Target="../media/image17.jpg"/><Relationship Id="rId1" Type="http://schemas.openxmlformats.org/officeDocument/2006/relationships/tags" Target="../tags/tag2.xml"/><Relationship Id="rId6" Type="http://schemas.openxmlformats.org/officeDocument/2006/relationships/image" Target="../media/image3.jpg"/><Relationship Id="rId11" Type="http://schemas.openxmlformats.org/officeDocument/2006/relationships/image" Target="../media/image8.jpg"/><Relationship Id="rId24" Type="http://schemas.openxmlformats.org/officeDocument/2006/relationships/image" Target="../media/image21.jpg"/><Relationship Id="rId5" Type="http://schemas.openxmlformats.org/officeDocument/2006/relationships/image" Target="../media/image2.jpg"/><Relationship Id="rId15" Type="http://schemas.openxmlformats.org/officeDocument/2006/relationships/image" Target="../media/image12.jpg"/><Relationship Id="rId23" Type="http://schemas.openxmlformats.org/officeDocument/2006/relationships/image" Target="../media/image20.jpg"/><Relationship Id="rId10" Type="http://schemas.openxmlformats.org/officeDocument/2006/relationships/image" Target="../media/image7.jpg"/><Relationship Id="rId19" Type="http://schemas.openxmlformats.org/officeDocument/2006/relationships/image" Target="../media/image16.jpg"/><Relationship Id="rId4" Type="http://schemas.openxmlformats.org/officeDocument/2006/relationships/image" Target="../media/image1.png"/><Relationship Id="rId9" Type="http://schemas.openxmlformats.org/officeDocument/2006/relationships/image" Target="../media/image6.jpg"/><Relationship Id="rId14" Type="http://schemas.openxmlformats.org/officeDocument/2006/relationships/image" Target="../media/image11.jpg"/><Relationship Id="rId22"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tm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4.tmp"/><Relationship Id="rId3" Type="http://schemas.openxmlformats.org/officeDocument/2006/relationships/image" Target="../media/image51.tmp"/><Relationship Id="rId7" Type="http://schemas.openxmlformats.org/officeDocument/2006/relationships/image" Target="../media/image53.tm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2.tmp"/><Relationship Id="rId11" Type="http://schemas.openxmlformats.org/officeDocument/2006/relationships/image" Target="../media/image57.tmp"/><Relationship Id="rId5" Type="http://schemas.openxmlformats.org/officeDocument/2006/relationships/image" Target="../media/image29.tmp"/><Relationship Id="rId10" Type="http://schemas.openxmlformats.org/officeDocument/2006/relationships/image" Target="../media/image56.tmp"/><Relationship Id="rId4" Type="http://schemas.openxmlformats.org/officeDocument/2006/relationships/image" Target="../media/image1.png"/><Relationship Id="rId9" Type="http://schemas.openxmlformats.org/officeDocument/2006/relationships/image" Target="../media/image55.tmp"/></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tm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9.tmp"/><Relationship Id="rId5" Type="http://schemas.openxmlformats.org/officeDocument/2006/relationships/image" Target="../media/image58.tmp"/><Relationship Id="rId4" Type="http://schemas.openxmlformats.org/officeDocument/2006/relationships/image" Target="../media/image29.tm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3.tmp"/></Relationships>
</file>

<file path=ppt/slides/_rels/slide27.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6.tmp"/><Relationship Id="rId5" Type="http://schemas.openxmlformats.org/officeDocument/2006/relationships/image" Target="../media/image65.tm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tmp"/><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8.tmp"/><Relationship Id="rId5" Type="http://schemas.openxmlformats.org/officeDocument/2006/relationships/image" Target="../media/image67.tmp"/><Relationship Id="rId4" Type="http://schemas.openxmlformats.org/officeDocument/2006/relationships/image" Target="../media/image65.tmp"/></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0.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29.xml"/><Relationship Id="rId16" Type="http://schemas.openxmlformats.org/officeDocument/2006/relationships/image" Target="../media/image70.tmp"/><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7.tmp"/><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tm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emf"/></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4.emf"/><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85.emf"/><Relationship Id="rId4" Type="http://schemas.openxmlformats.org/officeDocument/2006/relationships/image" Target="../media/image83.emf"/></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7.emf"/></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0.emf"/></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5.tmp"/></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74.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94.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5.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image" Target="../media/image114.jpg"/><Relationship Id="rId13" Type="http://schemas.openxmlformats.org/officeDocument/2006/relationships/image" Target="../media/image119.jpg"/><Relationship Id="rId18" Type="http://schemas.openxmlformats.org/officeDocument/2006/relationships/image" Target="../media/image124.tmp"/><Relationship Id="rId3" Type="http://schemas.openxmlformats.org/officeDocument/2006/relationships/image" Target="../media/image1.png"/><Relationship Id="rId7" Type="http://schemas.openxmlformats.org/officeDocument/2006/relationships/image" Target="../media/image113.jpg"/><Relationship Id="rId12" Type="http://schemas.openxmlformats.org/officeDocument/2006/relationships/image" Target="../media/image118.jpg"/><Relationship Id="rId17" Type="http://schemas.openxmlformats.org/officeDocument/2006/relationships/image" Target="../media/image123.emf"/><Relationship Id="rId2" Type="http://schemas.openxmlformats.org/officeDocument/2006/relationships/notesSlide" Target="../notesSlides/notesSlide58.xml"/><Relationship Id="rId16" Type="http://schemas.openxmlformats.org/officeDocument/2006/relationships/image" Target="../media/image122.jpg"/><Relationship Id="rId1" Type="http://schemas.openxmlformats.org/officeDocument/2006/relationships/slideLayout" Target="../slideLayouts/slideLayout1.xml"/><Relationship Id="rId6" Type="http://schemas.openxmlformats.org/officeDocument/2006/relationships/image" Target="../media/image112.jpg"/><Relationship Id="rId11" Type="http://schemas.openxmlformats.org/officeDocument/2006/relationships/image" Target="../media/image117.jpg"/><Relationship Id="rId5" Type="http://schemas.openxmlformats.org/officeDocument/2006/relationships/image" Target="../media/image111.jpg"/><Relationship Id="rId15" Type="http://schemas.openxmlformats.org/officeDocument/2006/relationships/image" Target="../media/image121.jpg"/><Relationship Id="rId10" Type="http://schemas.openxmlformats.org/officeDocument/2006/relationships/image" Target="../media/image116.jpg"/><Relationship Id="rId19" Type="http://schemas.openxmlformats.org/officeDocument/2006/relationships/image" Target="../media/image62.png"/><Relationship Id="rId4" Type="http://schemas.openxmlformats.org/officeDocument/2006/relationships/image" Target="../media/image110.jpg"/><Relationship Id="rId9" Type="http://schemas.openxmlformats.org/officeDocument/2006/relationships/image" Target="../media/image115.jpg"/><Relationship Id="rId14" Type="http://schemas.openxmlformats.org/officeDocument/2006/relationships/image" Target="../media/image120.jp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em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30.emf"/></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tmp"/><Relationship Id="rId9"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33.tmp"/><Relationship Id="rId5" Type="http://schemas.openxmlformats.org/officeDocument/2006/relationships/image" Target="../media/image143.png"/><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45.emf"/></Relationships>
</file>

<file path=ppt/slides/_rels/slide6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29.tmp"/><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6.tmp"/><Relationship Id="rId5" Type="http://schemas.openxmlformats.org/officeDocument/2006/relationships/image" Target="../media/image59.tmp"/><Relationship Id="rId10" Type="http://schemas.openxmlformats.org/officeDocument/2006/relationships/image" Target="../media/image146.png"/><Relationship Id="rId4" Type="http://schemas.openxmlformats.org/officeDocument/2006/relationships/image" Target="../media/image45.tmp"/><Relationship Id="rId9" Type="http://schemas.openxmlformats.org/officeDocument/2006/relationships/image" Target="../media/image86.png"/></Relationships>
</file>

<file path=ppt/slides/_rels/slide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png"/><Relationship Id="rId7"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74.png"/><Relationship Id="rId5" Type="http://schemas.openxmlformats.org/officeDocument/2006/relationships/image" Target="../media/image138.png"/><Relationship Id="rId10" Type="http://schemas.openxmlformats.org/officeDocument/2006/relationships/image" Target="../media/image148.png"/><Relationship Id="rId4" Type="http://schemas.openxmlformats.org/officeDocument/2006/relationships/image" Target="../media/image134.png"/><Relationship Id="rId9" Type="http://schemas.openxmlformats.org/officeDocument/2006/relationships/image" Target="../media/image14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151.emf"/></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5.emf"/><Relationship Id="rId4" Type="http://schemas.openxmlformats.org/officeDocument/2006/relationships/image" Target="../media/image154.emf"/></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8.emf"/><Relationship Id="rId4" Type="http://schemas.openxmlformats.org/officeDocument/2006/relationships/image" Target="../media/image157.emf"/></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9.tmp"/><Relationship Id="rId4" Type="http://schemas.openxmlformats.org/officeDocument/2006/relationships/image" Target="../media/image28.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09C8A-7E11-4F0E-A3B5-C3DDD3E0FCC6}"/>
              </a:ext>
            </a:extLst>
          </p:cNvPr>
          <p:cNvPicPr>
            <a:picLocks noChangeAspect="1"/>
          </p:cNvPicPr>
          <p:nvPr/>
        </p:nvPicPr>
        <p:blipFill rotWithShape="1">
          <a:blip r:embed="rId4"/>
          <a:srcRect t="4021" r="-1" b="7984"/>
          <a:stretch/>
        </p:blipFill>
        <p:spPr>
          <a:xfrm>
            <a:off x="20" y="10"/>
            <a:ext cx="4637226" cy="6857990"/>
          </a:xfrm>
          <a:prstGeom prst="rect">
            <a:avLst/>
          </a:prstGeom>
        </p:spPr>
      </p:pic>
      <p:sp>
        <p:nvSpPr>
          <p:cNvPr id="12" name="Rectangle 1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BB17D-7E9C-4CD8-A8FC-8B89AEAFB123}"/>
              </a:ext>
            </a:extLst>
          </p:cNvPr>
          <p:cNvSpPr>
            <a:spLocks noGrp="1"/>
          </p:cNvSpPr>
          <p:nvPr>
            <p:ph type="ctrTitle"/>
          </p:nvPr>
        </p:nvSpPr>
        <p:spPr>
          <a:xfrm>
            <a:off x="5378304" y="1254984"/>
            <a:ext cx="5252298" cy="2617860"/>
          </a:xfrm>
        </p:spPr>
        <p:txBody>
          <a:bodyPr>
            <a:normAutofit fontScale="90000"/>
          </a:bodyPr>
          <a:lstStyle/>
          <a:p>
            <a:pPr algn="l"/>
            <a:r>
              <a:rPr lang="en-US" sz="4700" dirty="0">
                <a:solidFill>
                  <a:schemeClr val="bg1"/>
                </a:solidFill>
              </a:rPr>
              <a:t>Neural Network Models for</a:t>
            </a:r>
            <a:br>
              <a:rPr lang="en-US" sz="4700" dirty="0">
                <a:solidFill>
                  <a:schemeClr val="bg1"/>
                </a:solidFill>
              </a:rPr>
            </a:br>
            <a:r>
              <a:rPr lang="en-US" sz="4700" dirty="0">
                <a:solidFill>
                  <a:schemeClr val="bg1"/>
                </a:solidFill>
              </a:rPr>
              <a:t>Pattern Identification in</a:t>
            </a:r>
            <a:br>
              <a:rPr lang="en-US" sz="4700" dirty="0">
                <a:solidFill>
                  <a:schemeClr val="bg1"/>
                </a:solidFill>
              </a:rPr>
            </a:br>
            <a:r>
              <a:rPr lang="en-US" sz="4700" dirty="0">
                <a:solidFill>
                  <a:schemeClr val="bg1"/>
                </a:solidFill>
              </a:rPr>
              <a:t>Soil Data</a:t>
            </a:r>
            <a:endParaRPr lang="en-AU" sz="4700" dirty="0">
              <a:solidFill>
                <a:schemeClr val="bg1"/>
              </a:solidFill>
            </a:endParaRPr>
          </a:p>
        </p:txBody>
      </p:sp>
      <p:sp>
        <p:nvSpPr>
          <p:cNvPr id="3" name="Subtitle 2">
            <a:extLst>
              <a:ext uri="{FF2B5EF4-FFF2-40B4-BE49-F238E27FC236}">
                <a16:creationId xmlns:a16="http://schemas.microsoft.com/office/drawing/2014/main" id="{30F35259-436E-46CF-99B8-0676542402FC}"/>
              </a:ext>
            </a:extLst>
          </p:cNvPr>
          <p:cNvSpPr>
            <a:spLocks noGrp="1"/>
          </p:cNvSpPr>
          <p:nvPr>
            <p:ph type="subTitle" idx="1"/>
          </p:nvPr>
        </p:nvSpPr>
        <p:spPr>
          <a:xfrm>
            <a:off x="5277326" y="5127827"/>
            <a:ext cx="6855351" cy="1002810"/>
          </a:xfrm>
        </p:spPr>
        <p:txBody>
          <a:bodyPr>
            <a:normAutofit/>
          </a:bodyPr>
          <a:lstStyle/>
          <a:p>
            <a:pPr algn="l"/>
            <a:r>
              <a:rPr lang="en-AU" dirty="0">
                <a:solidFill>
                  <a:schemeClr val="bg1"/>
                </a:solidFill>
              </a:rPr>
              <a:t>Zhichuan (Leo) Lu</a:t>
            </a:r>
          </a:p>
          <a:p>
            <a:pPr algn="l"/>
            <a:r>
              <a:rPr lang="en-AU" dirty="0">
                <a:solidFill>
                  <a:schemeClr val="bg1"/>
                </a:solidFill>
              </a:rPr>
              <a:t>Jan 2021</a:t>
            </a:r>
          </a:p>
        </p:txBody>
      </p:sp>
    </p:spTree>
    <p:custDataLst>
      <p:tags r:id="rId1"/>
    </p:custDataLst>
    <p:extLst>
      <p:ext uri="{BB962C8B-B14F-4D97-AF65-F5344CB8AC3E}">
        <p14:creationId xmlns:p14="http://schemas.microsoft.com/office/powerpoint/2010/main" val="1553615823"/>
      </p:ext>
    </p:extLst>
  </p:cSld>
  <p:clrMapOvr>
    <a:masterClrMapping/>
  </p:clrMapOvr>
  <mc:AlternateContent xmlns:mc="http://schemas.openxmlformats.org/markup-compatibility/2006" xmlns:p14="http://schemas.microsoft.com/office/powerpoint/2010/main">
    <mc:Choice Requires="p14">
      <p:transition spd="slow" p14:dur="2000" advTm="11945"/>
    </mc:Choice>
    <mc:Fallback xmlns="">
      <p:transition spd="slow" advTm="11945"/>
    </mc:Fallback>
  </mc:AlternateContent>
  <p:extLst>
    <p:ext uri="{E180D4A7-C9FB-4DFB-919C-405C955672EB}">
      <p14:showEvtLst xmlns:p14="http://schemas.microsoft.com/office/powerpoint/2010/main">
        <p14:playEvt time="1041" objId="16"/>
        <p14:stopEvt time="11440" objId="1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4" name="Title 4">
            <a:extLst>
              <a:ext uri="{FF2B5EF4-FFF2-40B4-BE49-F238E27FC236}">
                <a16:creationId xmlns:a16="http://schemas.microsoft.com/office/drawing/2014/main" id="{24E1D47D-0D21-49F2-B08D-FCDC1B034F6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Feature Selection</a:t>
            </a:r>
          </a:p>
        </p:txBody>
      </p:sp>
      <p:sp>
        <p:nvSpPr>
          <p:cNvPr id="33" name="Title 4">
            <a:extLst>
              <a:ext uri="{FF2B5EF4-FFF2-40B4-BE49-F238E27FC236}">
                <a16:creationId xmlns:a16="http://schemas.microsoft.com/office/drawing/2014/main" id="{5549E6A9-F773-4A04-A765-BE671842DE9A}"/>
              </a:ext>
            </a:extLst>
          </p:cNvPr>
          <p:cNvSpPr txBox="1">
            <a:spLocks/>
          </p:cNvSpPr>
          <p:nvPr/>
        </p:nvSpPr>
        <p:spPr>
          <a:xfrm>
            <a:off x="39259" y="1250973"/>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1"/>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schemeClr val="tx1"/>
                </a:solidFill>
                <a:effectLst/>
                <a:uLnTx/>
                <a:uFillTx/>
                <a:latin typeface="Calibri Light" panose="020F0302020204030204"/>
                <a:ea typeface="+mj-ea"/>
                <a:cs typeface="+mj-cs"/>
              </a:rPr>
              <a:t>Feature Selection</a:t>
            </a:r>
            <a:endParaRPr kumimoji="0" lang="en-AU" sz="1600" b="1" i="1" u="none" strike="noStrike" kern="1200" cap="none" spc="0" normalizeH="0" baseline="0" noProof="0" dirty="0">
              <a:ln>
                <a:noFill/>
              </a:ln>
              <a:solidFill>
                <a:schemeClr val="tx1"/>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A9500730-3F3C-46B7-8394-921743C64099}"/>
              </a:ext>
            </a:extLst>
          </p:cNvPr>
          <p:cNvPicPr>
            <a:picLocks noChangeAspect="1"/>
          </p:cNvPicPr>
          <p:nvPr/>
        </p:nvPicPr>
        <p:blipFill>
          <a:blip r:embed="rId4"/>
          <a:stretch>
            <a:fillRect/>
          </a:stretch>
        </p:blipFill>
        <p:spPr>
          <a:xfrm>
            <a:off x="1742329" y="1315260"/>
            <a:ext cx="10242917" cy="4973011"/>
          </a:xfrm>
          <a:prstGeom prst="rect">
            <a:avLst/>
          </a:prstGeom>
        </p:spPr>
      </p:pic>
      <p:sp>
        <p:nvSpPr>
          <p:cNvPr id="9" name="Title 4">
            <a:extLst>
              <a:ext uri="{FF2B5EF4-FFF2-40B4-BE49-F238E27FC236}">
                <a16:creationId xmlns:a16="http://schemas.microsoft.com/office/drawing/2014/main" id="{FD281C0A-8473-4AD7-9528-344B72F29321}"/>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3528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7803CE34-BA68-41DB-96D4-AEC937747F82}"/>
              </a:ext>
            </a:extLst>
          </p:cNvPr>
          <p:cNvPicPr>
            <a:picLocks noChangeAspect="1"/>
          </p:cNvPicPr>
          <p:nvPr/>
        </p:nvPicPr>
        <p:blipFill rotWithShape="1">
          <a:blip r:embed="rId3">
            <a:extLst>
              <a:ext uri="{28A0092B-C50C-407E-A947-70E740481C1C}">
                <a14:useLocalDpi xmlns:a14="http://schemas.microsoft.com/office/drawing/2010/main" val="0"/>
              </a:ext>
            </a:extLst>
          </a:blip>
          <a:srcRect l="1154" t="13373" r="57205" b="6588"/>
          <a:stretch/>
        </p:blipFill>
        <p:spPr>
          <a:xfrm>
            <a:off x="1872604" y="768927"/>
            <a:ext cx="4440590" cy="548907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801EBD8-5145-43A2-8749-DC325396CF84}"/>
              </a:ext>
            </a:extLst>
          </p:cNvPr>
          <p:cNvPicPr>
            <a:picLocks noChangeAspect="1"/>
          </p:cNvPicPr>
          <p:nvPr/>
        </p:nvPicPr>
        <p:blipFill rotWithShape="1">
          <a:blip r:embed="rId4">
            <a:extLst>
              <a:ext uri="{28A0092B-C50C-407E-A947-70E740481C1C}">
                <a14:useLocalDpi xmlns:a14="http://schemas.microsoft.com/office/drawing/2010/main" val="0"/>
              </a:ext>
            </a:extLst>
          </a:blip>
          <a:srcRect l="2335" t="17485" r="65113" b="6507"/>
          <a:stretch/>
        </p:blipFill>
        <p:spPr>
          <a:xfrm>
            <a:off x="3659628" y="1110602"/>
            <a:ext cx="3471435" cy="5212629"/>
          </a:xfrm>
          <a:prstGeom prst="rect">
            <a:avLst/>
          </a:prstGeom>
        </p:spPr>
      </p:pic>
      <p:pic>
        <p:nvPicPr>
          <p:cNvPr id="28" name="Picture 27" descr="Graphical user interface, text, application&#10;&#10;Description automatically generated">
            <a:extLst>
              <a:ext uri="{FF2B5EF4-FFF2-40B4-BE49-F238E27FC236}">
                <a16:creationId xmlns:a16="http://schemas.microsoft.com/office/drawing/2014/main" id="{77E5DE90-BF28-4197-9B06-678DAB0675DE}"/>
              </a:ext>
            </a:extLst>
          </p:cNvPr>
          <p:cNvPicPr>
            <a:picLocks noChangeAspect="1"/>
          </p:cNvPicPr>
          <p:nvPr/>
        </p:nvPicPr>
        <p:blipFill rotWithShape="1">
          <a:blip r:embed="rId5">
            <a:extLst>
              <a:ext uri="{28A0092B-C50C-407E-A947-70E740481C1C}">
                <a14:useLocalDpi xmlns:a14="http://schemas.microsoft.com/office/drawing/2010/main" val="0"/>
              </a:ext>
            </a:extLst>
          </a:blip>
          <a:srcRect l="2026" t="15287" r="65832" b="6747"/>
          <a:stretch/>
        </p:blipFill>
        <p:spPr>
          <a:xfrm>
            <a:off x="4603838" y="1393357"/>
            <a:ext cx="3427632" cy="5346921"/>
          </a:xfrm>
          <a:prstGeom prst="rect">
            <a:avLst/>
          </a:pr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6"/>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Feature Selection</a:t>
            </a:r>
          </a:p>
        </p:txBody>
      </p:sp>
      <p:sp>
        <p:nvSpPr>
          <p:cNvPr id="33" name="Title 4">
            <a:extLst>
              <a:ext uri="{FF2B5EF4-FFF2-40B4-BE49-F238E27FC236}">
                <a16:creationId xmlns:a16="http://schemas.microsoft.com/office/drawing/2014/main" id="{5549E6A9-F773-4A04-A765-BE671842DE9A}"/>
              </a:ext>
            </a:extLst>
          </p:cNvPr>
          <p:cNvSpPr txBox="1">
            <a:spLocks/>
          </p:cNvSpPr>
          <p:nvPr/>
        </p:nvSpPr>
        <p:spPr>
          <a:xfrm>
            <a:off x="39259" y="1250973"/>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Feature Selection</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9" name="Picture 18" descr="Graphical user interface, text, application&#10;&#10;Description automatically generated">
            <a:extLst>
              <a:ext uri="{FF2B5EF4-FFF2-40B4-BE49-F238E27FC236}">
                <a16:creationId xmlns:a16="http://schemas.microsoft.com/office/drawing/2014/main" id="{FE3E2A62-B41A-467D-BEFD-9EF327B8B9F7}"/>
              </a:ext>
            </a:extLst>
          </p:cNvPr>
          <p:cNvPicPr>
            <a:picLocks noChangeAspect="1"/>
          </p:cNvPicPr>
          <p:nvPr/>
        </p:nvPicPr>
        <p:blipFill rotWithShape="1">
          <a:blip r:embed="rId7">
            <a:extLst>
              <a:ext uri="{28A0092B-C50C-407E-A947-70E740481C1C}">
                <a14:useLocalDpi xmlns:a14="http://schemas.microsoft.com/office/drawing/2010/main" val="0"/>
              </a:ext>
            </a:extLst>
          </a:blip>
          <a:srcRect l="2129" t="15287" r="61776" b="11212"/>
          <a:stretch/>
        </p:blipFill>
        <p:spPr>
          <a:xfrm>
            <a:off x="5634035" y="1699609"/>
            <a:ext cx="3849241" cy="5040669"/>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1F2AED25-CC7F-4D3A-98B0-8F3962A39586}"/>
              </a:ext>
            </a:extLst>
          </p:cNvPr>
          <p:cNvPicPr>
            <a:picLocks noChangeAspect="1"/>
          </p:cNvPicPr>
          <p:nvPr/>
        </p:nvPicPr>
        <p:blipFill rotWithShape="1">
          <a:blip r:embed="rId8">
            <a:extLst>
              <a:ext uri="{28A0092B-C50C-407E-A947-70E740481C1C}">
                <a14:useLocalDpi xmlns:a14="http://schemas.microsoft.com/office/drawing/2010/main" val="0"/>
              </a:ext>
            </a:extLst>
          </a:blip>
          <a:srcRect l="2386" t="15287" r="64856" b="16655"/>
          <a:stretch/>
        </p:blipFill>
        <p:spPr>
          <a:xfrm>
            <a:off x="6958890" y="1886227"/>
            <a:ext cx="3493336" cy="4667431"/>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7F706ACC-BB71-439B-B0E3-D010136F5DC8}"/>
              </a:ext>
            </a:extLst>
          </p:cNvPr>
          <p:cNvPicPr>
            <a:picLocks noChangeAspect="1"/>
          </p:cNvPicPr>
          <p:nvPr/>
        </p:nvPicPr>
        <p:blipFill rotWithShape="1">
          <a:blip r:embed="rId9">
            <a:extLst>
              <a:ext uri="{28A0092B-C50C-407E-A947-70E740481C1C}">
                <a14:useLocalDpi xmlns:a14="http://schemas.microsoft.com/office/drawing/2010/main" val="0"/>
              </a:ext>
            </a:extLst>
          </a:blip>
          <a:srcRect l="2078" t="21923" r="60902" b="8302"/>
          <a:stretch/>
        </p:blipFill>
        <p:spPr>
          <a:xfrm>
            <a:off x="8075273" y="2077731"/>
            <a:ext cx="3947800" cy="4667431"/>
          </a:xfrm>
          <a:prstGeom prst="rect">
            <a:avLst/>
          </a:prstGeom>
        </p:spPr>
      </p:pic>
      <p:pic>
        <p:nvPicPr>
          <p:cNvPr id="35" name="Picture 34" descr="Text&#10;&#10;Description automatically generated">
            <a:extLst>
              <a:ext uri="{FF2B5EF4-FFF2-40B4-BE49-F238E27FC236}">
                <a16:creationId xmlns:a16="http://schemas.microsoft.com/office/drawing/2014/main" id="{34E887B6-1EFA-458A-B21B-AAA25CFE90F0}"/>
              </a:ext>
            </a:extLst>
          </p:cNvPr>
          <p:cNvPicPr>
            <a:picLocks noChangeAspect="1"/>
          </p:cNvPicPr>
          <p:nvPr/>
        </p:nvPicPr>
        <p:blipFill rotWithShape="1">
          <a:blip r:embed="rId10">
            <a:extLst>
              <a:ext uri="{28A0092B-C50C-407E-A947-70E740481C1C}">
                <a14:useLocalDpi xmlns:a14="http://schemas.microsoft.com/office/drawing/2010/main" val="0"/>
              </a:ext>
            </a:extLst>
          </a:blip>
          <a:srcRect l="16627" t="6046" r="7243" b="11058"/>
          <a:stretch/>
        </p:blipFill>
        <p:spPr>
          <a:xfrm>
            <a:off x="2230297" y="2649535"/>
            <a:ext cx="5009059" cy="4090741"/>
          </a:xfrm>
          <a:prstGeom prst="rect">
            <a:avLst/>
          </a:prstGeom>
        </p:spPr>
      </p:pic>
      <p:pic>
        <p:nvPicPr>
          <p:cNvPr id="34" name="Picture 33" descr="Text&#10;&#10;Description automatically generated">
            <a:extLst>
              <a:ext uri="{FF2B5EF4-FFF2-40B4-BE49-F238E27FC236}">
                <a16:creationId xmlns:a16="http://schemas.microsoft.com/office/drawing/2014/main" id="{5B83EB21-4DFA-4AFF-955E-A15823C6FC17}"/>
              </a:ext>
            </a:extLst>
          </p:cNvPr>
          <p:cNvPicPr>
            <a:picLocks noChangeAspect="1"/>
          </p:cNvPicPr>
          <p:nvPr/>
        </p:nvPicPr>
        <p:blipFill rotWithShape="1">
          <a:blip r:embed="rId11">
            <a:extLst>
              <a:ext uri="{28A0092B-C50C-407E-A947-70E740481C1C}">
                <a14:useLocalDpi xmlns:a14="http://schemas.microsoft.com/office/drawing/2010/main" val="0"/>
              </a:ext>
            </a:extLst>
          </a:blip>
          <a:srcRect l="3847" t="8976" r="11628" b="17697"/>
          <a:stretch/>
        </p:blipFill>
        <p:spPr>
          <a:xfrm>
            <a:off x="5619689" y="2639767"/>
            <a:ext cx="6302352" cy="4100509"/>
          </a:xfrm>
          <a:prstGeom prst="rect">
            <a:avLst/>
          </a:prstGeom>
        </p:spPr>
      </p:pic>
      <p:sp>
        <p:nvSpPr>
          <p:cNvPr id="16" name="Title 4">
            <a:extLst>
              <a:ext uri="{FF2B5EF4-FFF2-40B4-BE49-F238E27FC236}">
                <a16:creationId xmlns:a16="http://schemas.microsoft.com/office/drawing/2014/main" id="{A42D5C62-F501-4C35-9F52-AB9F7A0A5FE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8C9BFB8A-891C-43A9-8481-0273B4C056C4}"/>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984098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Feature Selection</a:t>
            </a:r>
          </a:p>
        </p:txBody>
      </p:sp>
      <p:sp>
        <p:nvSpPr>
          <p:cNvPr id="33" name="Title 4">
            <a:extLst>
              <a:ext uri="{FF2B5EF4-FFF2-40B4-BE49-F238E27FC236}">
                <a16:creationId xmlns:a16="http://schemas.microsoft.com/office/drawing/2014/main" id="{5549E6A9-F773-4A04-A765-BE671842DE9A}"/>
              </a:ext>
            </a:extLst>
          </p:cNvPr>
          <p:cNvSpPr txBox="1">
            <a:spLocks/>
          </p:cNvSpPr>
          <p:nvPr/>
        </p:nvSpPr>
        <p:spPr>
          <a:xfrm>
            <a:off x="39259" y="1250973"/>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Feature Selection</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8" name="Picture 7" descr="Graphical user interface, application, table&#10;&#10;Description automatically generated">
            <a:extLst>
              <a:ext uri="{FF2B5EF4-FFF2-40B4-BE49-F238E27FC236}">
                <a16:creationId xmlns:a16="http://schemas.microsoft.com/office/drawing/2014/main" id="{3D71D5B7-6FAF-43B8-8C57-3564C7B31538}"/>
              </a:ext>
            </a:extLst>
          </p:cNvPr>
          <p:cNvPicPr>
            <a:picLocks noChangeAspect="1"/>
          </p:cNvPicPr>
          <p:nvPr/>
        </p:nvPicPr>
        <p:blipFill rotWithShape="1">
          <a:blip r:embed="rId4">
            <a:extLst>
              <a:ext uri="{28A0092B-C50C-407E-A947-70E740481C1C}">
                <a14:useLocalDpi xmlns:a14="http://schemas.microsoft.com/office/drawing/2010/main" val="0"/>
              </a:ext>
            </a:extLst>
          </a:blip>
          <a:srcRect l="4850" t="24876" r="34973" b="11211"/>
          <a:stretch/>
        </p:blipFill>
        <p:spPr>
          <a:xfrm>
            <a:off x="6228828" y="1952390"/>
            <a:ext cx="5898294" cy="4028662"/>
          </a:xfrm>
          <a:prstGeom prst="rect">
            <a:avLst/>
          </a:prstGeom>
        </p:spPr>
      </p:pic>
      <p:pic>
        <p:nvPicPr>
          <p:cNvPr id="11" name="Picture 10" descr="Graphical user interface, application, table, Excel&#10;&#10;Description automatically generated">
            <a:extLst>
              <a:ext uri="{FF2B5EF4-FFF2-40B4-BE49-F238E27FC236}">
                <a16:creationId xmlns:a16="http://schemas.microsoft.com/office/drawing/2014/main" id="{4D4EC988-EFCB-4D5B-8EC3-38F0AFD0844A}"/>
              </a:ext>
            </a:extLst>
          </p:cNvPr>
          <p:cNvPicPr>
            <a:picLocks noChangeAspect="1"/>
          </p:cNvPicPr>
          <p:nvPr/>
        </p:nvPicPr>
        <p:blipFill rotWithShape="1">
          <a:blip r:embed="rId5">
            <a:extLst>
              <a:ext uri="{28A0092B-C50C-407E-A947-70E740481C1C}">
                <a14:useLocalDpi xmlns:a14="http://schemas.microsoft.com/office/drawing/2010/main" val="0"/>
              </a:ext>
            </a:extLst>
          </a:blip>
          <a:srcRect l="6186" t="25848" r="51865" b="13772"/>
          <a:stretch/>
        </p:blipFill>
        <p:spPr>
          <a:xfrm>
            <a:off x="1732849" y="1932234"/>
            <a:ext cx="4363152" cy="4038740"/>
          </a:xfrm>
          <a:prstGeom prst="rect">
            <a:avLst/>
          </a:prstGeom>
        </p:spPr>
      </p:pic>
      <p:sp>
        <p:nvSpPr>
          <p:cNvPr id="12" name="Title 4">
            <a:extLst>
              <a:ext uri="{FF2B5EF4-FFF2-40B4-BE49-F238E27FC236}">
                <a16:creationId xmlns:a16="http://schemas.microsoft.com/office/drawing/2014/main" id="{5F842086-E12B-492E-A846-73DA3F6E74E8}"/>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0" name="Title 4">
            <a:extLst>
              <a:ext uri="{FF2B5EF4-FFF2-40B4-BE49-F238E27FC236}">
                <a16:creationId xmlns:a16="http://schemas.microsoft.com/office/drawing/2014/main" id="{441E2BBC-52A2-4F3C-BADC-26DED5F72347}"/>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8539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Data Preprocessing</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AU" sz="1500" dirty="0">
                <a:solidFill>
                  <a:prstClr val="white"/>
                </a:solidFill>
              </a:rPr>
              <a:t>Data</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309B2FDA-0B10-488C-BBA6-E321EA0E9323}"/>
              </a:ext>
            </a:extLst>
          </p:cNvPr>
          <p:cNvPicPr>
            <a:picLocks noChangeAspect="1"/>
          </p:cNvPicPr>
          <p:nvPr/>
        </p:nvPicPr>
        <p:blipFill>
          <a:blip r:embed="rId4"/>
          <a:stretch>
            <a:fillRect/>
          </a:stretch>
        </p:blipFill>
        <p:spPr>
          <a:xfrm>
            <a:off x="1742329" y="1315260"/>
            <a:ext cx="10242917" cy="4973011"/>
          </a:xfrm>
          <a:prstGeom prst="rect">
            <a:avLst/>
          </a:prstGeom>
        </p:spPr>
      </p:pic>
      <p:sp>
        <p:nvSpPr>
          <p:cNvPr id="18" name="Title 4">
            <a:extLst>
              <a:ext uri="{FF2B5EF4-FFF2-40B4-BE49-F238E27FC236}">
                <a16:creationId xmlns:a16="http://schemas.microsoft.com/office/drawing/2014/main" id="{C7751916-33AB-4C0E-AED2-5341FA3ECB61}"/>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9" name="Title 4">
            <a:extLst>
              <a:ext uri="{FF2B5EF4-FFF2-40B4-BE49-F238E27FC236}">
                <a16:creationId xmlns:a16="http://schemas.microsoft.com/office/drawing/2014/main" id="{2971E558-9EB8-4214-9EAF-C11DBEC8A865}"/>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5D719CC4-02F0-4745-8603-3A197091873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0DC5A5CA-5B0A-4531-95E5-F37C9EB8D973}"/>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508011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Data Preprocessing</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309B2FDA-0B10-488C-BBA6-E321EA0E9323}"/>
              </a:ext>
            </a:extLst>
          </p:cNvPr>
          <p:cNvPicPr>
            <a:picLocks noChangeAspect="1"/>
          </p:cNvPicPr>
          <p:nvPr/>
        </p:nvPicPr>
        <p:blipFill>
          <a:blip r:embed="rId4"/>
          <a:stretch>
            <a:fillRect/>
          </a:stretch>
        </p:blipFill>
        <p:spPr>
          <a:xfrm>
            <a:off x="1742329" y="1315260"/>
            <a:ext cx="10242917" cy="4973011"/>
          </a:xfrm>
          <a:prstGeom prst="rect">
            <a:avLst/>
          </a:prstGeom>
        </p:spPr>
      </p:pic>
      <p:sp>
        <p:nvSpPr>
          <p:cNvPr id="2" name="TextBox 1">
            <a:extLst>
              <a:ext uri="{FF2B5EF4-FFF2-40B4-BE49-F238E27FC236}">
                <a16:creationId xmlns:a16="http://schemas.microsoft.com/office/drawing/2014/main" id="{E2EBBB9C-56D9-4FE3-88F1-DDB2376690C1}"/>
              </a:ext>
            </a:extLst>
          </p:cNvPr>
          <p:cNvSpPr txBox="1"/>
          <p:nvPr/>
        </p:nvSpPr>
        <p:spPr>
          <a:xfrm>
            <a:off x="3698091" y="2151852"/>
            <a:ext cx="2397259" cy="369332"/>
          </a:xfrm>
          <a:prstGeom prst="rect">
            <a:avLst/>
          </a:prstGeom>
          <a:solidFill>
            <a:schemeClr val="tx1"/>
          </a:solidFill>
        </p:spPr>
        <p:txBody>
          <a:bodyPr wrap="none" rtlCol="0">
            <a:spAutoFit/>
          </a:bodyPr>
          <a:lstStyle/>
          <a:p>
            <a:r>
              <a:rPr lang="en-AU" dirty="0">
                <a:solidFill>
                  <a:schemeClr val="accent5">
                    <a:lumMod val="50000"/>
                  </a:schemeClr>
                </a:solidFill>
              </a:rPr>
              <a:t>1. Data transformations</a:t>
            </a:r>
          </a:p>
        </p:txBody>
      </p:sp>
      <p:sp>
        <p:nvSpPr>
          <p:cNvPr id="11" name="Arrow: Up 10">
            <a:extLst>
              <a:ext uri="{FF2B5EF4-FFF2-40B4-BE49-F238E27FC236}">
                <a16:creationId xmlns:a16="http://schemas.microsoft.com/office/drawing/2014/main" id="{370AB07B-72B2-432A-AF1F-2166C9DFBC28}"/>
              </a:ext>
            </a:extLst>
          </p:cNvPr>
          <p:cNvSpPr/>
          <p:nvPr/>
        </p:nvSpPr>
        <p:spPr>
          <a:xfrm>
            <a:off x="4676034" y="2666544"/>
            <a:ext cx="334002" cy="7624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itle 4">
            <a:extLst>
              <a:ext uri="{FF2B5EF4-FFF2-40B4-BE49-F238E27FC236}">
                <a16:creationId xmlns:a16="http://schemas.microsoft.com/office/drawing/2014/main" id="{EB678756-0080-479E-AFD9-BBC74BE3B2E2}"/>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8" name="Title 4">
            <a:extLst>
              <a:ext uri="{FF2B5EF4-FFF2-40B4-BE49-F238E27FC236}">
                <a16:creationId xmlns:a16="http://schemas.microsoft.com/office/drawing/2014/main" id="{B1FE5F4A-283E-40F0-9D09-6FF8ED3321DD}"/>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9" name="Title 4">
            <a:extLst>
              <a:ext uri="{FF2B5EF4-FFF2-40B4-BE49-F238E27FC236}">
                <a16:creationId xmlns:a16="http://schemas.microsoft.com/office/drawing/2014/main" id="{B0C47234-8C74-4054-A428-9C0F12F50D3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FDD06E0E-78E1-477D-9C1D-7496DDB87AAF}"/>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95588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251701"/>
            <a:ext cx="7431681" cy="646331"/>
          </a:xfrm>
        </p:spPr>
        <p:txBody>
          <a:bodyPr anchor="b">
            <a:normAutofit fontScale="90000"/>
          </a:bodyPr>
          <a:lstStyle/>
          <a:p>
            <a:pPr algn="l"/>
            <a:r>
              <a:rPr lang="en-AU" sz="4000" dirty="0"/>
              <a:t>Data Transformations -- </a:t>
            </a:r>
            <a:r>
              <a:rPr lang="en-AU" sz="3100" dirty="0"/>
              <a:t>2D Transformations</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B4336F1-D340-4CBA-A924-704945E372A5}"/>
              </a:ext>
            </a:extLst>
          </p:cNvPr>
          <p:cNvSpPr txBox="1"/>
          <p:nvPr/>
        </p:nvSpPr>
        <p:spPr>
          <a:xfrm>
            <a:off x="3260772" y="1772654"/>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0" name="Picture 19" descr="Graphical user interface, application, table, Excel&#10;&#10;Description automatically generated">
            <a:extLst>
              <a:ext uri="{FF2B5EF4-FFF2-40B4-BE49-F238E27FC236}">
                <a16:creationId xmlns:a16="http://schemas.microsoft.com/office/drawing/2014/main" id="{EE6ED3EB-F275-4A73-B5A9-3914D874A968}"/>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24875" r="70145" b="31494"/>
          <a:stretch/>
        </p:blipFill>
        <p:spPr>
          <a:xfrm>
            <a:off x="3149093" y="2592069"/>
            <a:ext cx="2625876" cy="2992156"/>
          </a:xfrm>
          <a:prstGeom prst="rect">
            <a:avLst/>
          </a:prstGeom>
        </p:spPr>
      </p:pic>
      <p:sp>
        <p:nvSpPr>
          <p:cNvPr id="48" name="Arrow: Right 47">
            <a:extLst>
              <a:ext uri="{FF2B5EF4-FFF2-40B4-BE49-F238E27FC236}">
                <a16:creationId xmlns:a16="http://schemas.microsoft.com/office/drawing/2014/main" id="{6DB331C5-B450-4C14-937A-66E636D33BA7}"/>
              </a:ext>
            </a:extLst>
          </p:cNvPr>
          <p:cNvSpPr/>
          <p:nvPr/>
        </p:nvSpPr>
        <p:spPr>
          <a:xfrm>
            <a:off x="6326642" y="3831187"/>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Graphical user interface, application, table, Excel&#10;&#10;Description automatically generated">
            <a:extLst>
              <a:ext uri="{FF2B5EF4-FFF2-40B4-BE49-F238E27FC236}">
                <a16:creationId xmlns:a16="http://schemas.microsoft.com/office/drawing/2014/main" id="{7963DE5B-D409-4076-ACD9-D137090B0F9A}"/>
              </a:ext>
            </a:extLst>
          </p:cNvPr>
          <p:cNvPicPr>
            <a:picLocks noChangeAspect="1"/>
          </p:cNvPicPr>
          <p:nvPr/>
        </p:nvPicPr>
        <p:blipFill rotWithShape="1">
          <a:blip r:embed="rId5">
            <a:extLst>
              <a:ext uri="{28A0092B-C50C-407E-A947-70E740481C1C}">
                <a14:useLocalDpi xmlns:a14="http://schemas.microsoft.com/office/drawing/2010/main" val="0"/>
              </a:ext>
            </a:extLst>
          </a:blip>
          <a:srcRect l="4367" t="24828" r="74108" b="30575"/>
          <a:stretch/>
        </p:blipFill>
        <p:spPr>
          <a:xfrm>
            <a:off x="7248779" y="2592069"/>
            <a:ext cx="2616145" cy="2992156"/>
          </a:xfrm>
          <a:prstGeom prst="rect">
            <a:avLst/>
          </a:prstGeom>
        </p:spPr>
      </p:pic>
      <p:sp>
        <p:nvSpPr>
          <p:cNvPr id="13" name="Title 4">
            <a:extLst>
              <a:ext uri="{FF2B5EF4-FFF2-40B4-BE49-F238E27FC236}">
                <a16:creationId xmlns:a16="http://schemas.microsoft.com/office/drawing/2014/main" id="{05EBE7EF-EBB4-4842-B2A6-7CB01D4E5D89}"/>
              </a:ext>
            </a:extLst>
          </p:cNvPr>
          <p:cNvSpPr txBox="1">
            <a:spLocks/>
          </p:cNvSpPr>
          <p:nvPr/>
        </p:nvSpPr>
        <p:spPr>
          <a:xfrm>
            <a:off x="39259" y="1250973"/>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5" name="Title 4">
            <a:extLst>
              <a:ext uri="{FF2B5EF4-FFF2-40B4-BE49-F238E27FC236}">
                <a16:creationId xmlns:a16="http://schemas.microsoft.com/office/drawing/2014/main" id="{41A44EF0-317B-4693-B9ED-A18CE4DE3945}"/>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Title 4">
            <a:extLst>
              <a:ext uri="{FF2B5EF4-FFF2-40B4-BE49-F238E27FC236}">
                <a16:creationId xmlns:a16="http://schemas.microsoft.com/office/drawing/2014/main" id="{9F4BC844-1EAF-4F2F-B4D1-DBE87938D8F6}"/>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909164D0-9F30-4D90-B109-D7E2C8EDDB5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746741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251701"/>
            <a:ext cx="7431681" cy="646331"/>
          </a:xfrm>
        </p:spPr>
        <p:txBody>
          <a:bodyPr anchor="b">
            <a:normAutofit fontScale="90000"/>
          </a:bodyPr>
          <a:lstStyle/>
          <a:p>
            <a:pPr algn="l"/>
            <a:r>
              <a:rPr lang="en-AU" sz="4000" dirty="0"/>
              <a:t>Data Transformations -- </a:t>
            </a:r>
            <a:r>
              <a:rPr lang="en-AU" sz="3100" dirty="0"/>
              <a:t>2D Transformations</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B4336F1-D340-4CBA-A924-704945E372A5}"/>
              </a:ext>
            </a:extLst>
          </p:cNvPr>
          <p:cNvSpPr txBox="1"/>
          <p:nvPr/>
        </p:nvSpPr>
        <p:spPr>
          <a:xfrm>
            <a:off x="1847739" y="1284039"/>
            <a:ext cx="2402517" cy="646331"/>
          </a:xfrm>
          <a:prstGeom prst="rect">
            <a:avLst/>
          </a:prstGeom>
          <a:noFill/>
        </p:spPr>
        <p:txBody>
          <a:bodyPr wrap="none" rtlCol="0">
            <a:spAutoFit/>
          </a:bodyPr>
          <a:lstStyle/>
          <a:p>
            <a:r>
              <a:rPr lang="en-AU" dirty="0"/>
              <a:t>Initial format of </a:t>
            </a:r>
          </a:p>
          <a:p>
            <a:r>
              <a:rPr lang="en-AU" dirty="0"/>
              <a:t>a single point  SALI data</a:t>
            </a:r>
          </a:p>
        </p:txBody>
      </p:sp>
      <p:pic>
        <p:nvPicPr>
          <p:cNvPr id="20" name="Picture 19" descr="Graphical user interface, application, table, Excel&#10;&#10;Description automatically generated">
            <a:extLst>
              <a:ext uri="{FF2B5EF4-FFF2-40B4-BE49-F238E27FC236}">
                <a16:creationId xmlns:a16="http://schemas.microsoft.com/office/drawing/2014/main" id="{EE6ED3EB-F275-4A73-B5A9-3914D874A968}"/>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24875" r="70145" b="31494"/>
          <a:stretch/>
        </p:blipFill>
        <p:spPr>
          <a:xfrm>
            <a:off x="1824790" y="2752747"/>
            <a:ext cx="2625876" cy="2992156"/>
          </a:xfrm>
          <a:prstGeom prst="rect">
            <a:avLst/>
          </a:prstGeom>
        </p:spPr>
      </p:pic>
      <p:pic>
        <p:nvPicPr>
          <p:cNvPr id="34" name="Picture 33" descr="Graphical user interface, table, Excel&#10;&#10;Description automatically generated">
            <a:extLst>
              <a:ext uri="{FF2B5EF4-FFF2-40B4-BE49-F238E27FC236}">
                <a16:creationId xmlns:a16="http://schemas.microsoft.com/office/drawing/2014/main" id="{F9C556B4-C1BA-4A1B-965E-1B0DA447DEEA}"/>
              </a:ext>
            </a:extLst>
          </p:cNvPr>
          <p:cNvPicPr>
            <a:picLocks noChangeAspect="1"/>
          </p:cNvPicPr>
          <p:nvPr/>
        </p:nvPicPr>
        <p:blipFill rotWithShape="1">
          <a:blip r:embed="rId5">
            <a:extLst>
              <a:ext uri="{28A0092B-C50C-407E-A947-70E740481C1C}">
                <a14:useLocalDpi xmlns:a14="http://schemas.microsoft.com/office/drawing/2010/main" val="0"/>
              </a:ext>
            </a:extLst>
          </a:blip>
          <a:srcRect l="6260" t="24875" r="63345" b="29655"/>
          <a:stretch/>
        </p:blipFill>
        <p:spPr>
          <a:xfrm>
            <a:off x="5225743" y="1742361"/>
            <a:ext cx="2480441" cy="2386232"/>
          </a:xfrm>
          <a:prstGeom prst="rect">
            <a:avLst/>
          </a:prstGeom>
        </p:spPr>
      </p:pic>
      <p:pic>
        <p:nvPicPr>
          <p:cNvPr id="36" name="Picture 35" descr="Graphical user interface, table, Excel&#10;&#10;Description automatically generated">
            <a:extLst>
              <a:ext uri="{FF2B5EF4-FFF2-40B4-BE49-F238E27FC236}">
                <a16:creationId xmlns:a16="http://schemas.microsoft.com/office/drawing/2014/main" id="{E2E2C876-3B99-423B-821E-9DA7C8DF2F2B}"/>
              </a:ext>
            </a:extLst>
          </p:cNvPr>
          <p:cNvPicPr>
            <a:picLocks noChangeAspect="1"/>
          </p:cNvPicPr>
          <p:nvPr/>
        </p:nvPicPr>
        <p:blipFill rotWithShape="1">
          <a:blip r:embed="rId5">
            <a:extLst>
              <a:ext uri="{28A0092B-C50C-407E-A947-70E740481C1C}">
                <a14:useLocalDpi xmlns:a14="http://schemas.microsoft.com/office/drawing/2010/main" val="0"/>
              </a:ext>
            </a:extLst>
          </a:blip>
          <a:srcRect l="39257" t="24828" r="30821" b="29703"/>
          <a:stretch/>
        </p:blipFill>
        <p:spPr>
          <a:xfrm>
            <a:off x="5225744" y="4305315"/>
            <a:ext cx="2480441" cy="2423958"/>
          </a:xfrm>
          <a:prstGeom prst="rect">
            <a:avLst/>
          </a:prstGeom>
        </p:spPr>
      </p:pic>
      <p:sp>
        <p:nvSpPr>
          <p:cNvPr id="37" name="TextBox 36">
            <a:extLst>
              <a:ext uri="{FF2B5EF4-FFF2-40B4-BE49-F238E27FC236}">
                <a16:creationId xmlns:a16="http://schemas.microsoft.com/office/drawing/2014/main" id="{B1864254-F470-450A-BA01-0B573BA42FD8}"/>
              </a:ext>
            </a:extLst>
          </p:cNvPr>
          <p:cNvSpPr txBox="1"/>
          <p:nvPr/>
        </p:nvSpPr>
        <p:spPr>
          <a:xfrm>
            <a:off x="5407417" y="1285115"/>
            <a:ext cx="1881838" cy="370744"/>
          </a:xfrm>
          <a:prstGeom prst="rect">
            <a:avLst/>
          </a:prstGeom>
          <a:noFill/>
        </p:spPr>
        <p:txBody>
          <a:bodyPr vert="horz" wrap="square" rtlCol="0">
            <a:spAutoFit/>
          </a:bodyPr>
          <a:lstStyle/>
          <a:p>
            <a:r>
              <a:rPr lang="en-AU" dirty="0"/>
              <a:t>One Hot encoding</a:t>
            </a:r>
          </a:p>
        </p:txBody>
      </p:sp>
      <p:pic>
        <p:nvPicPr>
          <p:cNvPr id="47" name="Picture 46" descr="Graphical user interface, application, table, Excel&#10;&#10;Description automatically generated">
            <a:extLst>
              <a:ext uri="{FF2B5EF4-FFF2-40B4-BE49-F238E27FC236}">
                <a16:creationId xmlns:a16="http://schemas.microsoft.com/office/drawing/2014/main" id="{299FFF91-02A1-4B0D-8C68-5EDE99B61882}"/>
              </a:ext>
            </a:extLst>
          </p:cNvPr>
          <p:cNvPicPr>
            <a:picLocks noChangeAspect="1"/>
          </p:cNvPicPr>
          <p:nvPr/>
        </p:nvPicPr>
        <p:blipFill rotWithShape="1">
          <a:blip r:embed="rId6">
            <a:extLst>
              <a:ext uri="{28A0092B-C50C-407E-A947-70E740481C1C}">
                <a14:useLocalDpi xmlns:a14="http://schemas.microsoft.com/office/drawing/2010/main" val="0"/>
              </a:ext>
            </a:extLst>
          </a:blip>
          <a:srcRect l="7064" t="24875" r="52872" b="20368"/>
          <a:stretch/>
        </p:blipFill>
        <p:spPr>
          <a:xfrm>
            <a:off x="8684080" y="2935477"/>
            <a:ext cx="3366260" cy="2958673"/>
          </a:xfrm>
          <a:prstGeom prst="rect">
            <a:avLst/>
          </a:prstGeom>
        </p:spPr>
      </p:pic>
      <p:sp>
        <p:nvSpPr>
          <p:cNvPr id="48" name="Arrow: Right 47">
            <a:extLst>
              <a:ext uri="{FF2B5EF4-FFF2-40B4-BE49-F238E27FC236}">
                <a16:creationId xmlns:a16="http://schemas.microsoft.com/office/drawing/2014/main" id="{6DB331C5-B450-4C14-937A-66E636D33BA7}"/>
              </a:ext>
            </a:extLst>
          </p:cNvPr>
          <p:cNvSpPr/>
          <p:nvPr/>
        </p:nvSpPr>
        <p:spPr>
          <a:xfrm>
            <a:off x="4598741" y="4040720"/>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49" name="Arrow: Right 48">
            <a:extLst>
              <a:ext uri="{FF2B5EF4-FFF2-40B4-BE49-F238E27FC236}">
                <a16:creationId xmlns:a16="http://schemas.microsoft.com/office/drawing/2014/main" id="{EB14DEE1-8138-483A-9CAE-F0D13C1ADE81}"/>
              </a:ext>
            </a:extLst>
          </p:cNvPr>
          <p:cNvSpPr/>
          <p:nvPr/>
        </p:nvSpPr>
        <p:spPr>
          <a:xfrm>
            <a:off x="7967426" y="4024540"/>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50" name="Subtitle 2">
            <a:extLst>
              <a:ext uri="{FF2B5EF4-FFF2-40B4-BE49-F238E27FC236}">
                <a16:creationId xmlns:a16="http://schemas.microsoft.com/office/drawing/2014/main" id="{E67D1C28-39E6-4964-8531-CC1D5593FCDC}"/>
              </a:ext>
            </a:extLst>
          </p:cNvPr>
          <p:cNvSpPr txBox="1">
            <a:spLocks/>
          </p:cNvSpPr>
          <p:nvPr/>
        </p:nvSpPr>
        <p:spPr>
          <a:xfrm>
            <a:off x="9146016" y="1389009"/>
            <a:ext cx="2396489" cy="43638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2D transformation:</a:t>
            </a:r>
          </a:p>
        </p:txBody>
      </p:sp>
      <p:sp>
        <p:nvSpPr>
          <p:cNvPr id="24" name="Title 4">
            <a:extLst>
              <a:ext uri="{FF2B5EF4-FFF2-40B4-BE49-F238E27FC236}">
                <a16:creationId xmlns:a16="http://schemas.microsoft.com/office/drawing/2014/main" id="{F0DE502B-F649-4EDB-8647-169021483CA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5" name="Title 4">
            <a:extLst>
              <a:ext uri="{FF2B5EF4-FFF2-40B4-BE49-F238E27FC236}">
                <a16:creationId xmlns:a16="http://schemas.microsoft.com/office/drawing/2014/main" id="{81899C25-8819-4732-9471-37FF99FB2000}"/>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6670B275-F074-4FA0-AFDB-1F8F9106142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2E2EA9A6-2925-43FF-841C-351EB2ADE56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76825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B4336F1-D340-4CBA-A924-704945E372A5}"/>
              </a:ext>
            </a:extLst>
          </p:cNvPr>
          <p:cNvSpPr txBox="1"/>
          <p:nvPr/>
        </p:nvSpPr>
        <p:spPr>
          <a:xfrm>
            <a:off x="1898942" y="1524138"/>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0" name="Picture 19" descr="Graphical user interface, application, table, Excel&#10;&#10;Description automatically generated">
            <a:extLst>
              <a:ext uri="{FF2B5EF4-FFF2-40B4-BE49-F238E27FC236}">
                <a16:creationId xmlns:a16="http://schemas.microsoft.com/office/drawing/2014/main" id="{EE6ED3EB-F275-4A73-B5A9-3914D874A968}"/>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24875" r="70145" b="31494"/>
          <a:stretch/>
        </p:blipFill>
        <p:spPr>
          <a:xfrm>
            <a:off x="1851813" y="3070436"/>
            <a:ext cx="2625876" cy="2992156"/>
          </a:xfrm>
          <a:prstGeom prst="rect">
            <a:avLst/>
          </a:prstGeom>
        </p:spPr>
      </p:pic>
      <p:sp>
        <p:nvSpPr>
          <p:cNvPr id="37" name="TextBox 36">
            <a:extLst>
              <a:ext uri="{FF2B5EF4-FFF2-40B4-BE49-F238E27FC236}">
                <a16:creationId xmlns:a16="http://schemas.microsoft.com/office/drawing/2014/main" id="{B1864254-F470-450A-BA01-0B573BA42FD8}"/>
              </a:ext>
            </a:extLst>
          </p:cNvPr>
          <p:cNvSpPr txBox="1"/>
          <p:nvPr/>
        </p:nvSpPr>
        <p:spPr>
          <a:xfrm>
            <a:off x="5257900" y="1582944"/>
            <a:ext cx="2083343"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Entity Embedding</a:t>
            </a:r>
          </a:p>
        </p:txBody>
      </p:sp>
      <p:pic>
        <p:nvPicPr>
          <p:cNvPr id="4" name="Picture 3" descr="Graphical user interface, diagram, table, Excel&#10;&#10;Description automatically generated">
            <a:extLst>
              <a:ext uri="{FF2B5EF4-FFF2-40B4-BE49-F238E27FC236}">
                <a16:creationId xmlns:a16="http://schemas.microsoft.com/office/drawing/2014/main" id="{73E90DA6-9208-4CE1-A256-F43E73FE508A}"/>
              </a:ext>
            </a:extLst>
          </p:cNvPr>
          <p:cNvPicPr>
            <a:picLocks noChangeAspect="1"/>
          </p:cNvPicPr>
          <p:nvPr/>
        </p:nvPicPr>
        <p:blipFill rotWithShape="1">
          <a:blip r:embed="rId5">
            <a:extLst>
              <a:ext uri="{28A0092B-C50C-407E-A947-70E740481C1C}">
                <a14:useLocalDpi xmlns:a14="http://schemas.microsoft.com/office/drawing/2010/main" val="0"/>
              </a:ext>
            </a:extLst>
          </a:blip>
          <a:srcRect l="36584" t="23303" r="40668" b="39607"/>
          <a:stretch/>
        </p:blipFill>
        <p:spPr>
          <a:xfrm>
            <a:off x="5282216" y="2177264"/>
            <a:ext cx="2169865" cy="2140228"/>
          </a:xfrm>
          <a:prstGeom prst="rect">
            <a:avLst/>
          </a:prstGeom>
        </p:spPr>
      </p:pic>
      <p:pic>
        <p:nvPicPr>
          <p:cNvPr id="38" name="Picture 37" descr="Graphical user interface, diagram, table, Excel&#10;&#10;Description automatically generated">
            <a:extLst>
              <a:ext uri="{FF2B5EF4-FFF2-40B4-BE49-F238E27FC236}">
                <a16:creationId xmlns:a16="http://schemas.microsoft.com/office/drawing/2014/main" id="{8B9A12A7-C60C-49BE-AD57-1F398842E3A6}"/>
              </a:ext>
            </a:extLst>
          </p:cNvPr>
          <p:cNvPicPr>
            <a:picLocks noChangeAspect="1"/>
          </p:cNvPicPr>
          <p:nvPr/>
        </p:nvPicPr>
        <p:blipFill rotWithShape="1">
          <a:blip r:embed="rId5">
            <a:extLst>
              <a:ext uri="{28A0092B-C50C-407E-A947-70E740481C1C}">
                <a14:useLocalDpi xmlns:a14="http://schemas.microsoft.com/office/drawing/2010/main" val="0"/>
              </a:ext>
            </a:extLst>
          </a:blip>
          <a:srcRect l="60165" t="23113" r="12902" b="39491"/>
          <a:stretch/>
        </p:blipFill>
        <p:spPr>
          <a:xfrm>
            <a:off x="5282216" y="4660241"/>
            <a:ext cx="2175479" cy="1827332"/>
          </a:xfrm>
          <a:prstGeom prst="rect">
            <a:avLst/>
          </a:prstGeom>
        </p:spPr>
      </p:pic>
      <p:sp>
        <p:nvSpPr>
          <p:cNvPr id="39" name="Arrow: Right 38">
            <a:extLst>
              <a:ext uri="{FF2B5EF4-FFF2-40B4-BE49-F238E27FC236}">
                <a16:creationId xmlns:a16="http://schemas.microsoft.com/office/drawing/2014/main" id="{42E3DC88-5EA9-4AB1-89B5-4B9A0B293095}"/>
              </a:ext>
            </a:extLst>
          </p:cNvPr>
          <p:cNvSpPr/>
          <p:nvPr/>
        </p:nvSpPr>
        <p:spPr>
          <a:xfrm>
            <a:off x="7930905" y="4358409"/>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41" name="Picture 40" descr="Graphical user interface, diagram, table, Excel&#10;&#10;Description automatically generated">
            <a:extLst>
              <a:ext uri="{FF2B5EF4-FFF2-40B4-BE49-F238E27FC236}">
                <a16:creationId xmlns:a16="http://schemas.microsoft.com/office/drawing/2014/main" id="{FCA55321-F3CE-43F4-BE60-99A37AC731DF}"/>
              </a:ext>
            </a:extLst>
          </p:cNvPr>
          <p:cNvPicPr>
            <a:picLocks noChangeAspect="1"/>
          </p:cNvPicPr>
          <p:nvPr/>
        </p:nvPicPr>
        <p:blipFill rotWithShape="1">
          <a:blip r:embed="rId5">
            <a:extLst>
              <a:ext uri="{28A0092B-C50C-407E-A947-70E740481C1C}">
                <a14:useLocalDpi xmlns:a14="http://schemas.microsoft.com/office/drawing/2010/main" val="0"/>
              </a:ext>
            </a:extLst>
          </a:blip>
          <a:srcRect l="5258" t="22646" r="64069" b="39031"/>
          <a:stretch/>
        </p:blipFill>
        <p:spPr>
          <a:xfrm>
            <a:off x="8594553" y="3162042"/>
            <a:ext cx="3441029" cy="2600838"/>
          </a:xfrm>
          <a:prstGeom prst="rect">
            <a:avLst/>
          </a:prstGeom>
        </p:spPr>
      </p:pic>
      <p:sp>
        <p:nvSpPr>
          <p:cNvPr id="42" name="Subtitle 2">
            <a:extLst>
              <a:ext uri="{FF2B5EF4-FFF2-40B4-BE49-F238E27FC236}">
                <a16:creationId xmlns:a16="http://schemas.microsoft.com/office/drawing/2014/main" id="{1C7ABE0F-A275-4AFB-8C9F-0E808DC80540}"/>
              </a:ext>
            </a:extLst>
          </p:cNvPr>
          <p:cNvSpPr txBox="1">
            <a:spLocks/>
          </p:cNvSpPr>
          <p:nvPr/>
        </p:nvSpPr>
        <p:spPr>
          <a:xfrm>
            <a:off x="9146016" y="1629108"/>
            <a:ext cx="2396489" cy="43638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2D transformation:</a:t>
            </a:r>
          </a:p>
        </p:txBody>
      </p:sp>
      <p:sp>
        <p:nvSpPr>
          <p:cNvPr id="43" name="Arrow: Right 42">
            <a:extLst>
              <a:ext uri="{FF2B5EF4-FFF2-40B4-BE49-F238E27FC236}">
                <a16:creationId xmlns:a16="http://schemas.microsoft.com/office/drawing/2014/main" id="{68FBDF95-979F-40C6-ACF7-1246D50E8728}"/>
              </a:ext>
            </a:extLst>
          </p:cNvPr>
          <p:cNvSpPr/>
          <p:nvPr/>
        </p:nvSpPr>
        <p:spPr>
          <a:xfrm>
            <a:off x="4702158" y="4358409"/>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44" name="Title 4">
            <a:extLst>
              <a:ext uri="{FF2B5EF4-FFF2-40B4-BE49-F238E27FC236}">
                <a16:creationId xmlns:a16="http://schemas.microsoft.com/office/drawing/2014/main" id="{4E88ADAC-C2F3-4F28-899F-E65686DF3821}"/>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4000"/>
              <a:t>Data Transformations -- </a:t>
            </a:r>
            <a:r>
              <a:rPr lang="en-AU" sz="3100"/>
              <a:t>2D Transformations</a:t>
            </a:r>
            <a:endParaRPr lang="en-AU" sz="3100" dirty="0"/>
          </a:p>
        </p:txBody>
      </p:sp>
      <p:sp>
        <p:nvSpPr>
          <p:cNvPr id="24" name="Title 4">
            <a:extLst>
              <a:ext uri="{FF2B5EF4-FFF2-40B4-BE49-F238E27FC236}">
                <a16:creationId xmlns:a16="http://schemas.microsoft.com/office/drawing/2014/main" id="{39B5CF2A-EFFF-4FBC-845B-1A698ACCC483}"/>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5" name="Title 4">
            <a:extLst>
              <a:ext uri="{FF2B5EF4-FFF2-40B4-BE49-F238E27FC236}">
                <a16:creationId xmlns:a16="http://schemas.microsoft.com/office/drawing/2014/main" id="{DCF27DFB-1D21-422C-91C8-E5475F5101C7}"/>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DA773BEA-70B5-4234-91A0-30D2DE83822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1CB8E591-6319-459E-8F22-9E5AA0C30105}"/>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3538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7" name="TextBox 26">
            <a:extLst>
              <a:ext uri="{FF2B5EF4-FFF2-40B4-BE49-F238E27FC236}">
                <a16:creationId xmlns:a16="http://schemas.microsoft.com/office/drawing/2014/main" id="{11BC1095-08C8-4FCC-983E-91D449867F09}"/>
              </a:ext>
            </a:extLst>
          </p:cNvPr>
          <p:cNvSpPr txBox="1"/>
          <p:nvPr/>
        </p:nvSpPr>
        <p:spPr>
          <a:xfrm>
            <a:off x="1847739" y="917196"/>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8" name="Picture 27" descr="Graphical user interface, application, table, Excel&#10;&#10;Description automatically generated">
            <a:extLst>
              <a:ext uri="{FF2B5EF4-FFF2-40B4-BE49-F238E27FC236}">
                <a16:creationId xmlns:a16="http://schemas.microsoft.com/office/drawing/2014/main" id="{5BF74CD7-AE1B-4CB2-B342-A4DDB7C8EA39}"/>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24875" r="70145" b="31494"/>
          <a:stretch/>
        </p:blipFill>
        <p:spPr>
          <a:xfrm>
            <a:off x="1794064" y="1772654"/>
            <a:ext cx="2625876" cy="2992156"/>
          </a:xfrm>
          <a:prstGeom prst="rect">
            <a:avLst/>
          </a:prstGeom>
        </p:spPr>
      </p:pic>
      <p:sp>
        <p:nvSpPr>
          <p:cNvPr id="29" name="Arrow: Right 28">
            <a:extLst>
              <a:ext uri="{FF2B5EF4-FFF2-40B4-BE49-F238E27FC236}">
                <a16:creationId xmlns:a16="http://schemas.microsoft.com/office/drawing/2014/main" id="{8D1DF3A0-828B-4226-9542-424A8C641B5A}"/>
              </a:ext>
            </a:extLst>
          </p:cNvPr>
          <p:cNvSpPr/>
          <p:nvPr/>
        </p:nvSpPr>
        <p:spPr>
          <a:xfrm>
            <a:off x="4616143" y="3014367"/>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descr="Graphical user interface, application, table, Excel&#10;&#10;Description automatically generated">
            <a:extLst>
              <a:ext uri="{FF2B5EF4-FFF2-40B4-BE49-F238E27FC236}">
                <a16:creationId xmlns:a16="http://schemas.microsoft.com/office/drawing/2014/main" id="{DD4B09EA-C125-482D-B893-A841D2A4EFAA}"/>
              </a:ext>
            </a:extLst>
          </p:cNvPr>
          <p:cNvPicPr>
            <a:picLocks noChangeAspect="1"/>
          </p:cNvPicPr>
          <p:nvPr/>
        </p:nvPicPr>
        <p:blipFill rotWithShape="1">
          <a:blip r:embed="rId5">
            <a:extLst>
              <a:ext uri="{28A0092B-C50C-407E-A947-70E740481C1C}">
                <a14:useLocalDpi xmlns:a14="http://schemas.microsoft.com/office/drawing/2010/main" val="0"/>
              </a:ext>
            </a:extLst>
          </a:blip>
          <a:srcRect l="3876" t="28010" r="25166" b="50000"/>
          <a:stretch/>
        </p:blipFill>
        <p:spPr>
          <a:xfrm>
            <a:off x="5427450" y="1683431"/>
            <a:ext cx="6130652" cy="1221807"/>
          </a:xfrm>
          <a:prstGeom prst="rect">
            <a:avLst/>
          </a:prstGeom>
        </p:spPr>
      </p:pic>
      <p:sp>
        <p:nvSpPr>
          <p:cNvPr id="18" name="Title 4">
            <a:extLst>
              <a:ext uri="{FF2B5EF4-FFF2-40B4-BE49-F238E27FC236}">
                <a16:creationId xmlns:a16="http://schemas.microsoft.com/office/drawing/2014/main" id="{B11B27F9-93F8-4643-A4C5-76A40E51F616}"/>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Data Transformations -- </a:t>
            </a:r>
            <a:r>
              <a:rPr kumimoji="0" lang="en-AU" sz="3100" b="0" i="0" u="none" strike="noStrike" kern="1200" cap="none" spc="0" normalizeH="0" baseline="0" noProof="0" dirty="0">
                <a:ln>
                  <a:noFill/>
                </a:ln>
                <a:solidFill>
                  <a:prstClr val="white"/>
                </a:solidFill>
                <a:effectLst/>
                <a:uLnTx/>
                <a:uFillTx/>
                <a:latin typeface="Calibri Light" panose="020F0302020204030204"/>
                <a:ea typeface="+mj-ea"/>
                <a:cs typeface="+mj-cs"/>
              </a:rPr>
              <a:t>1D Transformations</a:t>
            </a:r>
          </a:p>
        </p:txBody>
      </p:sp>
      <p:pic>
        <p:nvPicPr>
          <p:cNvPr id="16" name="Picture 15" descr="Graphical user interface, table, Excel&#10;&#10;Description automatically generated">
            <a:extLst>
              <a:ext uri="{FF2B5EF4-FFF2-40B4-BE49-F238E27FC236}">
                <a16:creationId xmlns:a16="http://schemas.microsoft.com/office/drawing/2014/main" id="{2E613248-1086-4DA1-8FE3-C4A5F034B045}"/>
              </a:ext>
            </a:extLst>
          </p:cNvPr>
          <p:cNvPicPr>
            <a:picLocks noChangeAspect="1"/>
          </p:cNvPicPr>
          <p:nvPr/>
        </p:nvPicPr>
        <p:blipFill rotWithShape="1">
          <a:blip r:embed="rId6">
            <a:extLst>
              <a:ext uri="{28A0092B-C50C-407E-A947-70E740481C1C}">
                <a14:useLocalDpi xmlns:a14="http://schemas.microsoft.com/office/drawing/2010/main" val="0"/>
              </a:ext>
            </a:extLst>
          </a:blip>
          <a:srcRect l="3746" t="60953" r="16671" b="24509"/>
          <a:stretch/>
        </p:blipFill>
        <p:spPr>
          <a:xfrm>
            <a:off x="5465779" y="3690637"/>
            <a:ext cx="6469803" cy="1292446"/>
          </a:xfrm>
          <a:prstGeom prst="rect">
            <a:avLst/>
          </a:prstGeom>
        </p:spPr>
      </p:pic>
      <p:sp>
        <p:nvSpPr>
          <p:cNvPr id="17" name="TextBox 16">
            <a:extLst>
              <a:ext uri="{FF2B5EF4-FFF2-40B4-BE49-F238E27FC236}">
                <a16:creationId xmlns:a16="http://schemas.microsoft.com/office/drawing/2014/main" id="{03603C37-FEC1-46CE-8F39-22BC2CD80BD4}"/>
              </a:ext>
            </a:extLst>
          </p:cNvPr>
          <p:cNvSpPr txBox="1"/>
          <p:nvPr/>
        </p:nvSpPr>
        <p:spPr>
          <a:xfrm>
            <a:off x="6356997" y="3288588"/>
            <a:ext cx="4950944"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Entity Embedding &amp; Row - Column Conversion</a:t>
            </a:r>
          </a:p>
        </p:txBody>
      </p:sp>
      <p:sp>
        <p:nvSpPr>
          <p:cNvPr id="20" name="TextBox 19">
            <a:extLst>
              <a:ext uri="{FF2B5EF4-FFF2-40B4-BE49-F238E27FC236}">
                <a16:creationId xmlns:a16="http://schemas.microsoft.com/office/drawing/2014/main" id="{6BDA9BCA-26A6-476B-9BA3-F7958B7B634B}"/>
              </a:ext>
            </a:extLst>
          </p:cNvPr>
          <p:cNvSpPr txBox="1"/>
          <p:nvPr/>
        </p:nvSpPr>
        <p:spPr>
          <a:xfrm>
            <a:off x="6318668" y="1220281"/>
            <a:ext cx="4950944"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One Hot Encoding  &amp; Row - Column Conversion</a:t>
            </a:r>
          </a:p>
        </p:txBody>
      </p:sp>
      <p:sp>
        <p:nvSpPr>
          <p:cNvPr id="19" name="Title 4">
            <a:extLst>
              <a:ext uri="{FF2B5EF4-FFF2-40B4-BE49-F238E27FC236}">
                <a16:creationId xmlns:a16="http://schemas.microsoft.com/office/drawing/2014/main" id="{241F889A-6689-4364-9C5F-B7124CBD92C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1" name="Title 4">
            <a:extLst>
              <a:ext uri="{FF2B5EF4-FFF2-40B4-BE49-F238E27FC236}">
                <a16:creationId xmlns:a16="http://schemas.microsoft.com/office/drawing/2014/main" id="{913C81BC-E5B3-49BF-A7A0-8DF72B231676}"/>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AD5060AC-9B47-45E5-92D0-4F3A9110461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0A00697D-B250-4D8C-953B-E8B55B4A2ACE}"/>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87545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 name="Picture 2" descr="Graphical user interface, diagram&#10;&#10;Description automatically generated">
            <a:extLst>
              <a:ext uri="{FF2B5EF4-FFF2-40B4-BE49-F238E27FC236}">
                <a16:creationId xmlns:a16="http://schemas.microsoft.com/office/drawing/2014/main" id="{7BB0F39E-193A-41EF-A4DC-70E171B4C901}"/>
              </a:ext>
            </a:extLst>
          </p:cNvPr>
          <p:cNvPicPr>
            <a:picLocks noChangeAspect="1"/>
          </p:cNvPicPr>
          <p:nvPr/>
        </p:nvPicPr>
        <p:blipFill rotWithShape="1">
          <a:blip r:embed="rId3">
            <a:extLst>
              <a:ext uri="{28A0092B-C50C-407E-A947-70E740481C1C}">
                <a14:useLocalDpi xmlns:a14="http://schemas.microsoft.com/office/drawing/2010/main" val="0"/>
              </a:ext>
            </a:extLst>
          </a:blip>
          <a:srcRect l="4627" t="22967" r="38837" b="11593"/>
          <a:stretch/>
        </p:blipFill>
        <p:spPr>
          <a:xfrm>
            <a:off x="5303887" y="1772653"/>
            <a:ext cx="6531181" cy="4703839"/>
          </a:xfrm>
          <a:prstGeom prst="rect">
            <a:avLst/>
          </a:pr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4"/>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6ABD81F4-441D-4B6C-9137-EC5BB0DFF2F0}"/>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Data Transformations -- </a:t>
            </a:r>
            <a:r>
              <a:rPr kumimoji="0" lang="en-AU" sz="3100" b="0" i="0" u="none" strike="noStrike" kern="1200" cap="none" spc="0" normalizeH="0" baseline="0" noProof="0" dirty="0">
                <a:ln>
                  <a:noFill/>
                </a:ln>
                <a:solidFill>
                  <a:prstClr val="white"/>
                </a:solidFill>
                <a:effectLst/>
                <a:uLnTx/>
                <a:uFillTx/>
                <a:latin typeface="Calibri Light" panose="020F0302020204030204"/>
                <a:ea typeface="+mj-ea"/>
                <a:cs typeface="+mj-cs"/>
              </a:rPr>
              <a:t>1D Transformations</a:t>
            </a:r>
          </a:p>
        </p:txBody>
      </p:sp>
      <p:sp>
        <p:nvSpPr>
          <p:cNvPr id="15" name="TextBox 14">
            <a:extLst>
              <a:ext uri="{FF2B5EF4-FFF2-40B4-BE49-F238E27FC236}">
                <a16:creationId xmlns:a16="http://schemas.microsoft.com/office/drawing/2014/main" id="{2F7E58A2-8935-4930-A405-5957C4780104}"/>
              </a:ext>
            </a:extLst>
          </p:cNvPr>
          <p:cNvSpPr txBox="1"/>
          <p:nvPr/>
        </p:nvSpPr>
        <p:spPr>
          <a:xfrm>
            <a:off x="6214635" y="1142481"/>
            <a:ext cx="4950944"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One Hot Encoding  &amp; Row – Column Conversion</a:t>
            </a:r>
          </a:p>
        </p:txBody>
      </p:sp>
      <p:sp>
        <p:nvSpPr>
          <p:cNvPr id="21" name="TextBox 20">
            <a:extLst>
              <a:ext uri="{FF2B5EF4-FFF2-40B4-BE49-F238E27FC236}">
                <a16:creationId xmlns:a16="http://schemas.microsoft.com/office/drawing/2014/main" id="{999EBF44-D428-4E24-AFEA-66CEDCE94413}"/>
              </a:ext>
            </a:extLst>
          </p:cNvPr>
          <p:cNvSpPr txBox="1"/>
          <p:nvPr/>
        </p:nvSpPr>
        <p:spPr>
          <a:xfrm>
            <a:off x="1847739" y="917196"/>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2" name="Picture 21" descr="Graphical user interface, application, table, Excel&#10;&#10;Description automatically generated">
            <a:extLst>
              <a:ext uri="{FF2B5EF4-FFF2-40B4-BE49-F238E27FC236}">
                <a16:creationId xmlns:a16="http://schemas.microsoft.com/office/drawing/2014/main" id="{7B91F133-DB34-4542-AF62-A99137BA2F1E}"/>
              </a:ext>
            </a:extLst>
          </p:cNvPr>
          <p:cNvPicPr>
            <a:picLocks noChangeAspect="1"/>
          </p:cNvPicPr>
          <p:nvPr/>
        </p:nvPicPr>
        <p:blipFill rotWithShape="1">
          <a:blip r:embed="rId5">
            <a:extLst>
              <a:ext uri="{28A0092B-C50C-407E-A947-70E740481C1C}">
                <a14:useLocalDpi xmlns:a14="http://schemas.microsoft.com/office/drawing/2010/main" val="0"/>
              </a:ext>
            </a:extLst>
          </a:blip>
          <a:srcRect l="5231" t="24875" r="70145" b="31494"/>
          <a:stretch/>
        </p:blipFill>
        <p:spPr>
          <a:xfrm>
            <a:off x="1794064" y="1772654"/>
            <a:ext cx="2625876" cy="2992156"/>
          </a:xfrm>
          <a:prstGeom prst="rect">
            <a:avLst/>
          </a:prstGeom>
        </p:spPr>
      </p:pic>
      <p:sp>
        <p:nvSpPr>
          <p:cNvPr id="23" name="Arrow: Right 22">
            <a:extLst>
              <a:ext uri="{FF2B5EF4-FFF2-40B4-BE49-F238E27FC236}">
                <a16:creationId xmlns:a16="http://schemas.microsoft.com/office/drawing/2014/main" id="{A09AC71C-130E-42AC-B0E1-29F7FF783E1B}"/>
              </a:ext>
            </a:extLst>
          </p:cNvPr>
          <p:cNvSpPr/>
          <p:nvPr/>
        </p:nvSpPr>
        <p:spPr>
          <a:xfrm>
            <a:off x="4616143" y="3014367"/>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2C9464A6-E90E-4CDF-A70F-AAF01CB8F295}"/>
              </a:ext>
            </a:extLst>
          </p:cNvPr>
          <p:cNvSpPr txBox="1"/>
          <p:nvPr/>
        </p:nvSpPr>
        <p:spPr>
          <a:xfrm>
            <a:off x="9820566" y="3121223"/>
            <a:ext cx="2083343" cy="307777"/>
          </a:xfrm>
          <a:prstGeom prst="rect">
            <a:avLst/>
          </a:prstGeom>
          <a:noFill/>
        </p:spPr>
        <p:txBody>
          <a:bodyPr vert="horz" wrap="square" rtlCol="0">
            <a:spAutoFit/>
          </a:bodyPr>
          <a:lstStyle/>
          <a:p>
            <a:pPr lvl="0" algn="ctr">
              <a:defRPr/>
            </a:pPr>
            <a:r>
              <a:rPr lang="en-AU" altLang="zh-CN" sz="1400" dirty="0">
                <a:solidFill>
                  <a:prstClr val="black"/>
                </a:solidFill>
              </a:rPr>
              <a:t>row - column conversion</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D77B98C-0F07-4AF1-8857-CF8F27282F01}"/>
              </a:ext>
            </a:extLst>
          </p:cNvPr>
          <p:cNvSpPr txBox="1"/>
          <p:nvPr/>
        </p:nvSpPr>
        <p:spPr>
          <a:xfrm>
            <a:off x="7533792" y="3142278"/>
            <a:ext cx="2083343" cy="307777"/>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One Hot Encoding</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4B73EDB5-BFDF-4A0D-A2C2-AC46A7560DEA}"/>
              </a:ext>
            </a:extLst>
          </p:cNvPr>
          <p:cNvSpPr txBox="1"/>
          <p:nvPr/>
        </p:nvSpPr>
        <p:spPr>
          <a:xfrm>
            <a:off x="5864693" y="5683799"/>
            <a:ext cx="2083343" cy="73866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One Hot Encoding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row - column conversion</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itle 4">
            <a:extLst>
              <a:ext uri="{FF2B5EF4-FFF2-40B4-BE49-F238E27FC236}">
                <a16:creationId xmlns:a16="http://schemas.microsoft.com/office/drawing/2014/main" id="{2F0ED81B-A879-458C-8B3B-ECEBD3B63AA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9" name="Title 4">
            <a:extLst>
              <a:ext uri="{FF2B5EF4-FFF2-40B4-BE49-F238E27FC236}">
                <a16:creationId xmlns:a16="http://schemas.microsoft.com/office/drawing/2014/main" id="{D51D0C49-0602-4738-BB5E-25798D7564A8}"/>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04525960-476A-4BA4-8014-3BE4C5773F94}"/>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DB95FEF5-A176-441C-81EA-24A42C89DCDE}"/>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454022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09C8A-7E11-4F0E-A3B5-C3DDD3E0FCC6}"/>
              </a:ext>
            </a:extLst>
          </p:cNvPr>
          <p:cNvPicPr>
            <a:picLocks noChangeAspect="1"/>
          </p:cNvPicPr>
          <p:nvPr/>
        </p:nvPicPr>
        <p:blipFill rotWithShape="1">
          <a:blip r:embed="rId4"/>
          <a:srcRect t="4021" r="-1" b="7984"/>
          <a:stretch/>
        </p:blipFill>
        <p:spPr>
          <a:xfrm>
            <a:off x="20" y="10"/>
            <a:ext cx="4637226" cy="6857990"/>
          </a:xfrm>
          <a:prstGeom prst="rect">
            <a:avLst/>
          </a:prstGeom>
        </p:spPr>
      </p:pic>
      <p:sp>
        <p:nvSpPr>
          <p:cNvPr id="12" name="Rectangle 1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dog, mammal, white&#10;&#10;Description automatically generated">
            <a:extLst>
              <a:ext uri="{FF2B5EF4-FFF2-40B4-BE49-F238E27FC236}">
                <a16:creationId xmlns:a16="http://schemas.microsoft.com/office/drawing/2014/main" id="{4803A245-5122-4979-8180-4FAB2A399AE1}"/>
              </a:ext>
            </a:extLst>
          </p:cNvPr>
          <p:cNvPicPr>
            <a:picLocks noChangeAspect="1"/>
          </p:cNvPicPr>
          <p:nvPr/>
        </p:nvPicPr>
        <p:blipFill rotWithShape="1">
          <a:blip r:embed="rId5">
            <a:extLst>
              <a:ext uri="{28A0092B-C50C-407E-A947-70E740481C1C}">
                <a14:useLocalDpi xmlns:a14="http://schemas.microsoft.com/office/drawing/2010/main" val="0"/>
              </a:ext>
            </a:extLst>
          </a:blip>
          <a:srcRect l="21399" t="35649" r="27198" b="18799"/>
          <a:stretch/>
        </p:blipFill>
        <p:spPr>
          <a:xfrm>
            <a:off x="8419833" y="1076350"/>
            <a:ext cx="1749353" cy="1547010"/>
          </a:xfrm>
          <a:prstGeom prst="rect">
            <a:avLst/>
          </a:prstGeom>
        </p:spPr>
      </p:pic>
      <p:pic>
        <p:nvPicPr>
          <p:cNvPr id="5" name="Picture 4">
            <a:extLst>
              <a:ext uri="{FF2B5EF4-FFF2-40B4-BE49-F238E27FC236}">
                <a16:creationId xmlns:a16="http://schemas.microsoft.com/office/drawing/2014/main" id="{4B0F0266-0764-4FB6-9712-FB696AB259B0}"/>
              </a:ext>
            </a:extLst>
          </p:cNvPr>
          <p:cNvPicPr>
            <a:picLocks noChangeAspect="1"/>
          </p:cNvPicPr>
          <p:nvPr/>
        </p:nvPicPr>
        <p:blipFill rotWithShape="1">
          <a:blip r:embed="rId6">
            <a:extLst>
              <a:ext uri="{28A0092B-C50C-407E-A947-70E740481C1C}">
                <a14:useLocalDpi xmlns:a14="http://schemas.microsoft.com/office/drawing/2010/main" val="0"/>
              </a:ext>
            </a:extLst>
          </a:blip>
          <a:srcRect l="20568" r="18750" b="25707"/>
          <a:stretch/>
        </p:blipFill>
        <p:spPr>
          <a:xfrm>
            <a:off x="2119376" y="1108898"/>
            <a:ext cx="1663183" cy="1514462"/>
          </a:xfrm>
          <a:prstGeom prst="rect">
            <a:avLst/>
          </a:prstGeom>
        </p:spPr>
      </p:pic>
      <p:pic>
        <p:nvPicPr>
          <p:cNvPr id="10" name="Picture 9">
            <a:extLst>
              <a:ext uri="{FF2B5EF4-FFF2-40B4-BE49-F238E27FC236}">
                <a16:creationId xmlns:a16="http://schemas.microsoft.com/office/drawing/2014/main" id="{22BD239E-BE27-4FEE-8EC7-09B415715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653" y="1108898"/>
            <a:ext cx="1554110" cy="1554110"/>
          </a:xfrm>
          <a:prstGeom prst="rect">
            <a:avLst/>
          </a:prstGeom>
        </p:spPr>
      </p:pic>
      <p:pic>
        <p:nvPicPr>
          <p:cNvPr id="13" name="Picture 12" descr="A picture containing dog, sitting, mammal&#10;&#10;Description automatically generated">
            <a:extLst>
              <a:ext uri="{FF2B5EF4-FFF2-40B4-BE49-F238E27FC236}">
                <a16:creationId xmlns:a16="http://schemas.microsoft.com/office/drawing/2014/main" id="{340C5D75-BF5F-42CC-8514-8D2A14508717}"/>
              </a:ext>
            </a:extLst>
          </p:cNvPr>
          <p:cNvPicPr>
            <a:picLocks noChangeAspect="1"/>
          </p:cNvPicPr>
          <p:nvPr/>
        </p:nvPicPr>
        <p:blipFill rotWithShape="1">
          <a:blip r:embed="rId8">
            <a:extLst>
              <a:ext uri="{28A0092B-C50C-407E-A947-70E740481C1C}">
                <a14:useLocalDpi xmlns:a14="http://schemas.microsoft.com/office/drawing/2010/main" val="0"/>
              </a:ext>
            </a:extLst>
          </a:blip>
          <a:srcRect l="28729" r="21919" b="53637"/>
          <a:stretch/>
        </p:blipFill>
        <p:spPr>
          <a:xfrm>
            <a:off x="5036881" y="1101446"/>
            <a:ext cx="1612065" cy="1514462"/>
          </a:xfrm>
          <a:prstGeom prst="rect">
            <a:avLst/>
          </a:prstGeom>
        </p:spPr>
      </p:pic>
      <p:pic>
        <p:nvPicPr>
          <p:cNvPr id="15" name="Picture 14">
            <a:extLst>
              <a:ext uri="{FF2B5EF4-FFF2-40B4-BE49-F238E27FC236}">
                <a16:creationId xmlns:a16="http://schemas.microsoft.com/office/drawing/2014/main" id="{E075C425-1852-4260-A5D9-64F3AA8C7E2C}"/>
              </a:ext>
            </a:extLst>
          </p:cNvPr>
          <p:cNvPicPr>
            <a:picLocks noChangeAspect="1"/>
          </p:cNvPicPr>
          <p:nvPr/>
        </p:nvPicPr>
        <p:blipFill rotWithShape="1">
          <a:blip r:embed="rId9">
            <a:extLst>
              <a:ext uri="{28A0092B-C50C-407E-A947-70E740481C1C}">
                <a14:useLocalDpi xmlns:a14="http://schemas.microsoft.com/office/drawing/2010/main" val="0"/>
              </a:ext>
            </a:extLst>
          </a:blip>
          <a:srcRect l="25994" t="1818" r="18352"/>
          <a:stretch/>
        </p:blipFill>
        <p:spPr>
          <a:xfrm>
            <a:off x="592284" y="2615908"/>
            <a:ext cx="1589809" cy="1577633"/>
          </a:xfrm>
          <a:prstGeom prst="rect">
            <a:avLst/>
          </a:prstGeom>
        </p:spPr>
      </p:pic>
      <p:pic>
        <p:nvPicPr>
          <p:cNvPr id="17" name="Picture 16">
            <a:extLst>
              <a:ext uri="{FF2B5EF4-FFF2-40B4-BE49-F238E27FC236}">
                <a16:creationId xmlns:a16="http://schemas.microsoft.com/office/drawing/2014/main" id="{447351A9-F0E5-41F0-B164-03DC308410EE}"/>
              </a:ext>
            </a:extLst>
          </p:cNvPr>
          <p:cNvPicPr>
            <a:picLocks noChangeAspect="1"/>
          </p:cNvPicPr>
          <p:nvPr/>
        </p:nvPicPr>
        <p:blipFill rotWithShape="1">
          <a:blip r:embed="rId10">
            <a:extLst>
              <a:ext uri="{28A0092B-C50C-407E-A947-70E740481C1C}">
                <a14:useLocalDpi xmlns:a14="http://schemas.microsoft.com/office/drawing/2010/main" val="0"/>
              </a:ext>
            </a:extLst>
          </a:blip>
          <a:srcRect l="42099" t="12431" r="10760" b="9235"/>
          <a:stretch/>
        </p:blipFill>
        <p:spPr>
          <a:xfrm>
            <a:off x="2182093" y="2623360"/>
            <a:ext cx="1424699" cy="1577633"/>
          </a:xfrm>
          <a:prstGeom prst="rect">
            <a:avLst/>
          </a:prstGeom>
        </p:spPr>
      </p:pic>
      <p:pic>
        <p:nvPicPr>
          <p:cNvPr id="19" name="Picture 18" descr="A picture containing dog, indoor, brown, mammal&#10;&#10;Description automatically generated">
            <a:extLst>
              <a:ext uri="{FF2B5EF4-FFF2-40B4-BE49-F238E27FC236}">
                <a16:creationId xmlns:a16="http://schemas.microsoft.com/office/drawing/2014/main" id="{D407665A-B7C0-476A-A2C8-90E2854D25C5}"/>
              </a:ext>
            </a:extLst>
          </p:cNvPr>
          <p:cNvPicPr>
            <a:picLocks noChangeAspect="1"/>
          </p:cNvPicPr>
          <p:nvPr/>
        </p:nvPicPr>
        <p:blipFill rotWithShape="1">
          <a:blip r:embed="rId11">
            <a:extLst>
              <a:ext uri="{28A0092B-C50C-407E-A947-70E740481C1C}">
                <a14:useLocalDpi xmlns:a14="http://schemas.microsoft.com/office/drawing/2010/main" val="0"/>
              </a:ext>
            </a:extLst>
          </a:blip>
          <a:srcRect l="11039" r="24053" b="7191"/>
          <a:stretch/>
        </p:blipFill>
        <p:spPr>
          <a:xfrm>
            <a:off x="3606791" y="2615908"/>
            <a:ext cx="1471758" cy="1577633"/>
          </a:xfrm>
          <a:prstGeom prst="rect">
            <a:avLst/>
          </a:prstGeom>
        </p:spPr>
      </p:pic>
      <p:pic>
        <p:nvPicPr>
          <p:cNvPr id="21" name="Picture 20">
            <a:extLst>
              <a:ext uri="{FF2B5EF4-FFF2-40B4-BE49-F238E27FC236}">
                <a16:creationId xmlns:a16="http://schemas.microsoft.com/office/drawing/2014/main" id="{27F8D17E-78B8-4EF4-A5B8-3FE68936D5CF}"/>
              </a:ext>
            </a:extLst>
          </p:cNvPr>
          <p:cNvPicPr>
            <a:picLocks noChangeAspect="1"/>
          </p:cNvPicPr>
          <p:nvPr/>
        </p:nvPicPr>
        <p:blipFill rotWithShape="1">
          <a:blip r:embed="rId12">
            <a:extLst>
              <a:ext uri="{28A0092B-C50C-407E-A947-70E740481C1C}">
                <a14:useLocalDpi xmlns:a14="http://schemas.microsoft.com/office/drawing/2010/main" val="0"/>
              </a:ext>
            </a:extLst>
          </a:blip>
          <a:srcRect l="22107" t="13724" r="16959" b="2825"/>
          <a:stretch/>
        </p:blipFill>
        <p:spPr>
          <a:xfrm>
            <a:off x="5031488" y="2623360"/>
            <a:ext cx="1711599" cy="1562727"/>
          </a:xfrm>
          <a:prstGeom prst="rect">
            <a:avLst/>
          </a:prstGeom>
        </p:spPr>
      </p:pic>
      <p:pic>
        <p:nvPicPr>
          <p:cNvPr id="23" name="Picture 22">
            <a:extLst>
              <a:ext uri="{FF2B5EF4-FFF2-40B4-BE49-F238E27FC236}">
                <a16:creationId xmlns:a16="http://schemas.microsoft.com/office/drawing/2014/main" id="{341CAA14-A638-48D8-AE48-5B4B4164D178}"/>
              </a:ext>
            </a:extLst>
          </p:cNvPr>
          <p:cNvPicPr>
            <a:picLocks noChangeAspect="1"/>
          </p:cNvPicPr>
          <p:nvPr/>
        </p:nvPicPr>
        <p:blipFill rotWithShape="1">
          <a:blip r:embed="rId13">
            <a:extLst>
              <a:ext uri="{28A0092B-C50C-407E-A947-70E740481C1C}">
                <a14:useLocalDpi xmlns:a14="http://schemas.microsoft.com/office/drawing/2010/main" val="0"/>
              </a:ext>
            </a:extLst>
          </a:blip>
          <a:srcRect l="19593" t="465" r="25529" b="5402"/>
          <a:stretch/>
        </p:blipFill>
        <p:spPr>
          <a:xfrm>
            <a:off x="6655817" y="1108896"/>
            <a:ext cx="1757145" cy="1507010"/>
          </a:xfrm>
          <a:prstGeom prst="rect">
            <a:avLst/>
          </a:prstGeom>
        </p:spPr>
      </p:pic>
      <p:pic>
        <p:nvPicPr>
          <p:cNvPr id="25" name="Picture 24" descr="A picture containing dog, sitting, ground, white&#10;&#10;Description automatically generated">
            <a:extLst>
              <a:ext uri="{FF2B5EF4-FFF2-40B4-BE49-F238E27FC236}">
                <a16:creationId xmlns:a16="http://schemas.microsoft.com/office/drawing/2014/main" id="{300699D0-3DF8-411A-9BBE-2C52E3032A8E}"/>
              </a:ext>
            </a:extLst>
          </p:cNvPr>
          <p:cNvPicPr>
            <a:picLocks noChangeAspect="1"/>
          </p:cNvPicPr>
          <p:nvPr/>
        </p:nvPicPr>
        <p:blipFill rotWithShape="1">
          <a:blip r:embed="rId14">
            <a:extLst>
              <a:ext uri="{28A0092B-C50C-407E-A947-70E740481C1C}">
                <a14:useLocalDpi xmlns:a14="http://schemas.microsoft.com/office/drawing/2010/main" val="0"/>
              </a:ext>
            </a:extLst>
          </a:blip>
          <a:srcRect l="20604" t="6457" r="18808" b="53595"/>
          <a:stretch/>
        </p:blipFill>
        <p:spPr>
          <a:xfrm>
            <a:off x="6648946" y="2623360"/>
            <a:ext cx="1788475" cy="1559513"/>
          </a:xfrm>
          <a:prstGeom prst="rect">
            <a:avLst/>
          </a:prstGeom>
        </p:spPr>
      </p:pic>
      <p:pic>
        <p:nvPicPr>
          <p:cNvPr id="27" name="Picture 26">
            <a:extLst>
              <a:ext uri="{FF2B5EF4-FFF2-40B4-BE49-F238E27FC236}">
                <a16:creationId xmlns:a16="http://schemas.microsoft.com/office/drawing/2014/main" id="{F8E5EAE5-FA74-4580-869B-6BD3AB378176}"/>
              </a:ext>
            </a:extLst>
          </p:cNvPr>
          <p:cNvPicPr>
            <a:picLocks noChangeAspect="1"/>
          </p:cNvPicPr>
          <p:nvPr/>
        </p:nvPicPr>
        <p:blipFill rotWithShape="1">
          <a:blip r:embed="rId15">
            <a:extLst>
              <a:ext uri="{28A0092B-C50C-407E-A947-70E740481C1C}">
                <a14:useLocalDpi xmlns:a14="http://schemas.microsoft.com/office/drawing/2010/main" val="0"/>
              </a:ext>
            </a:extLst>
          </a:blip>
          <a:srcRect l="33523" t="1910" r="27699" b="30726"/>
          <a:stretch/>
        </p:blipFill>
        <p:spPr>
          <a:xfrm>
            <a:off x="8437421" y="2623360"/>
            <a:ext cx="1595162" cy="1577633"/>
          </a:xfrm>
          <a:prstGeom prst="rect">
            <a:avLst/>
          </a:prstGeom>
        </p:spPr>
      </p:pic>
      <p:pic>
        <p:nvPicPr>
          <p:cNvPr id="29" name="Picture 28" descr="A picture containing dog, outdoor, ground, white&#10;&#10;Description automatically generated">
            <a:extLst>
              <a:ext uri="{FF2B5EF4-FFF2-40B4-BE49-F238E27FC236}">
                <a16:creationId xmlns:a16="http://schemas.microsoft.com/office/drawing/2014/main" id="{A11B1294-352F-419A-B9DA-2232946B78D9}"/>
              </a:ext>
            </a:extLst>
          </p:cNvPr>
          <p:cNvPicPr>
            <a:picLocks noChangeAspect="1"/>
          </p:cNvPicPr>
          <p:nvPr/>
        </p:nvPicPr>
        <p:blipFill rotWithShape="1">
          <a:blip r:embed="rId16">
            <a:extLst>
              <a:ext uri="{28A0092B-C50C-407E-A947-70E740481C1C}">
                <a14:useLocalDpi xmlns:a14="http://schemas.microsoft.com/office/drawing/2010/main" val="0"/>
              </a:ext>
            </a:extLst>
          </a:blip>
          <a:srcRect l="30122" t="4591" r="11712" b="47750"/>
          <a:stretch/>
        </p:blipFill>
        <p:spPr>
          <a:xfrm>
            <a:off x="10027226" y="1076349"/>
            <a:ext cx="1548249" cy="1714999"/>
          </a:xfrm>
          <a:prstGeom prst="rect">
            <a:avLst/>
          </a:prstGeom>
        </p:spPr>
      </p:pic>
      <p:pic>
        <p:nvPicPr>
          <p:cNvPr id="31" name="Picture 30">
            <a:extLst>
              <a:ext uri="{FF2B5EF4-FFF2-40B4-BE49-F238E27FC236}">
                <a16:creationId xmlns:a16="http://schemas.microsoft.com/office/drawing/2014/main" id="{92F2A190-E425-4842-9ADF-6D00F0572BEA}"/>
              </a:ext>
            </a:extLst>
          </p:cNvPr>
          <p:cNvPicPr>
            <a:picLocks noChangeAspect="1"/>
          </p:cNvPicPr>
          <p:nvPr/>
        </p:nvPicPr>
        <p:blipFill rotWithShape="1">
          <a:blip r:embed="rId17">
            <a:extLst>
              <a:ext uri="{28A0092B-C50C-407E-A947-70E740481C1C}">
                <a14:useLocalDpi xmlns:a14="http://schemas.microsoft.com/office/drawing/2010/main" val="0"/>
              </a:ext>
            </a:extLst>
          </a:blip>
          <a:srcRect l="17208" t="5131" r="31057" b="2924"/>
          <a:stretch/>
        </p:blipFill>
        <p:spPr>
          <a:xfrm>
            <a:off x="10032583" y="2623359"/>
            <a:ext cx="1547778" cy="1559513"/>
          </a:xfrm>
          <a:prstGeom prst="rect">
            <a:avLst/>
          </a:prstGeom>
        </p:spPr>
      </p:pic>
      <p:pic>
        <p:nvPicPr>
          <p:cNvPr id="35" name="Picture 34">
            <a:extLst>
              <a:ext uri="{FF2B5EF4-FFF2-40B4-BE49-F238E27FC236}">
                <a16:creationId xmlns:a16="http://schemas.microsoft.com/office/drawing/2014/main" id="{4AB2AF00-7275-4D89-9643-60775E0DC87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14641" y="1108896"/>
            <a:ext cx="1428012" cy="1499557"/>
          </a:xfrm>
          <a:prstGeom prst="rect">
            <a:avLst/>
          </a:prstGeom>
        </p:spPr>
      </p:pic>
      <p:pic>
        <p:nvPicPr>
          <p:cNvPr id="37" name="Picture 36" descr="A picture containing cat, mammal, domestic cat, staring&#10;&#10;Description automatically generated">
            <a:extLst>
              <a:ext uri="{FF2B5EF4-FFF2-40B4-BE49-F238E27FC236}">
                <a16:creationId xmlns:a16="http://schemas.microsoft.com/office/drawing/2014/main" id="{F72CB3D3-EEA7-4EA0-90FD-86F0C7197376}"/>
              </a:ext>
            </a:extLst>
          </p:cNvPr>
          <p:cNvPicPr>
            <a:picLocks noChangeAspect="1"/>
          </p:cNvPicPr>
          <p:nvPr/>
        </p:nvPicPr>
        <p:blipFill rotWithShape="1">
          <a:blip r:embed="rId19">
            <a:extLst>
              <a:ext uri="{28A0092B-C50C-407E-A947-70E740481C1C}">
                <a14:useLocalDpi xmlns:a14="http://schemas.microsoft.com/office/drawing/2010/main" val="0"/>
              </a:ext>
            </a:extLst>
          </a:blip>
          <a:srcRect l="21765" t="849" r="23514" b="4564"/>
          <a:stretch/>
        </p:blipFill>
        <p:spPr>
          <a:xfrm>
            <a:off x="592284" y="4194994"/>
            <a:ext cx="1696653" cy="1649545"/>
          </a:xfrm>
          <a:prstGeom prst="rect">
            <a:avLst/>
          </a:prstGeom>
        </p:spPr>
      </p:pic>
      <p:pic>
        <p:nvPicPr>
          <p:cNvPr id="39" name="Picture 38">
            <a:extLst>
              <a:ext uri="{FF2B5EF4-FFF2-40B4-BE49-F238E27FC236}">
                <a16:creationId xmlns:a16="http://schemas.microsoft.com/office/drawing/2014/main" id="{72395D80-56CE-495D-9702-714097543C3A}"/>
              </a:ext>
            </a:extLst>
          </p:cNvPr>
          <p:cNvPicPr>
            <a:picLocks noChangeAspect="1"/>
          </p:cNvPicPr>
          <p:nvPr/>
        </p:nvPicPr>
        <p:blipFill rotWithShape="1">
          <a:blip r:embed="rId20">
            <a:extLst>
              <a:ext uri="{28A0092B-C50C-407E-A947-70E740481C1C}">
                <a14:useLocalDpi xmlns:a14="http://schemas.microsoft.com/office/drawing/2010/main" val="0"/>
              </a:ext>
            </a:extLst>
          </a:blip>
          <a:srcRect l="16206" t="1193" r="16526" b="5653"/>
          <a:stretch/>
        </p:blipFill>
        <p:spPr>
          <a:xfrm>
            <a:off x="6660983" y="4190324"/>
            <a:ext cx="1776438" cy="1639155"/>
          </a:xfrm>
          <a:prstGeom prst="rect">
            <a:avLst/>
          </a:prstGeom>
        </p:spPr>
      </p:pic>
      <p:pic>
        <p:nvPicPr>
          <p:cNvPr id="41" name="Picture 40" descr="A picture containing dog, indoor, mammal, wall&#10;&#10;Description automatically generated">
            <a:extLst>
              <a:ext uri="{FF2B5EF4-FFF2-40B4-BE49-F238E27FC236}">
                <a16:creationId xmlns:a16="http://schemas.microsoft.com/office/drawing/2014/main" id="{09A05F41-8E63-4EEC-B7B3-8E96DA55E119}"/>
              </a:ext>
            </a:extLst>
          </p:cNvPr>
          <p:cNvPicPr>
            <a:picLocks noChangeAspect="1"/>
          </p:cNvPicPr>
          <p:nvPr/>
        </p:nvPicPr>
        <p:blipFill rotWithShape="1">
          <a:blip r:embed="rId21">
            <a:extLst>
              <a:ext uri="{28A0092B-C50C-407E-A947-70E740481C1C}">
                <a14:useLocalDpi xmlns:a14="http://schemas.microsoft.com/office/drawing/2010/main" val="0"/>
              </a:ext>
            </a:extLst>
          </a:blip>
          <a:srcRect l="12855" t="4960" r="30824" b="7853"/>
          <a:stretch/>
        </p:blipFill>
        <p:spPr>
          <a:xfrm>
            <a:off x="8437422" y="4182872"/>
            <a:ext cx="1612038" cy="1664727"/>
          </a:xfrm>
          <a:prstGeom prst="rect">
            <a:avLst/>
          </a:prstGeom>
        </p:spPr>
      </p:pic>
      <p:pic>
        <p:nvPicPr>
          <p:cNvPr id="43" name="Picture 42" descr="A picture containing sky, outdoor, mammal, standing&#10;&#10;Description automatically generated">
            <a:extLst>
              <a:ext uri="{FF2B5EF4-FFF2-40B4-BE49-F238E27FC236}">
                <a16:creationId xmlns:a16="http://schemas.microsoft.com/office/drawing/2014/main" id="{E05A747C-94B8-44F0-88E2-5163AAE07750}"/>
              </a:ext>
            </a:extLst>
          </p:cNvPr>
          <p:cNvPicPr>
            <a:picLocks noChangeAspect="1"/>
          </p:cNvPicPr>
          <p:nvPr/>
        </p:nvPicPr>
        <p:blipFill rotWithShape="1">
          <a:blip r:embed="rId22">
            <a:extLst>
              <a:ext uri="{28A0092B-C50C-407E-A947-70E740481C1C}">
                <a14:useLocalDpi xmlns:a14="http://schemas.microsoft.com/office/drawing/2010/main" val="0"/>
              </a:ext>
            </a:extLst>
          </a:blip>
          <a:srcRect l="22008" t="1565" r="18508"/>
          <a:stretch/>
        </p:blipFill>
        <p:spPr>
          <a:xfrm>
            <a:off x="2171043" y="4197935"/>
            <a:ext cx="1493609" cy="1649545"/>
          </a:xfrm>
          <a:prstGeom prst="rect">
            <a:avLst/>
          </a:prstGeom>
        </p:spPr>
      </p:pic>
      <p:pic>
        <p:nvPicPr>
          <p:cNvPr id="47" name="Picture 46">
            <a:extLst>
              <a:ext uri="{FF2B5EF4-FFF2-40B4-BE49-F238E27FC236}">
                <a16:creationId xmlns:a16="http://schemas.microsoft.com/office/drawing/2014/main" id="{1E175F59-1983-4562-B275-7A2A6ADB5517}"/>
              </a:ext>
            </a:extLst>
          </p:cNvPr>
          <p:cNvPicPr>
            <a:picLocks noChangeAspect="1"/>
          </p:cNvPicPr>
          <p:nvPr/>
        </p:nvPicPr>
        <p:blipFill rotWithShape="1">
          <a:blip r:embed="rId23">
            <a:extLst>
              <a:ext uri="{28A0092B-C50C-407E-A947-70E740481C1C}">
                <a14:useLocalDpi xmlns:a14="http://schemas.microsoft.com/office/drawing/2010/main" val="0"/>
              </a:ext>
            </a:extLst>
          </a:blip>
          <a:srcRect l="18022" t="7748" r="25492" b="1"/>
          <a:stretch/>
        </p:blipFill>
        <p:spPr>
          <a:xfrm>
            <a:off x="10051413" y="4187544"/>
            <a:ext cx="1524063" cy="1666685"/>
          </a:xfrm>
          <a:prstGeom prst="rect">
            <a:avLst/>
          </a:prstGeom>
        </p:spPr>
      </p:pic>
      <p:pic>
        <p:nvPicPr>
          <p:cNvPr id="49" name="Picture 48">
            <a:extLst>
              <a:ext uri="{FF2B5EF4-FFF2-40B4-BE49-F238E27FC236}">
                <a16:creationId xmlns:a16="http://schemas.microsoft.com/office/drawing/2014/main" id="{82D7B26F-45F3-4BDC-8485-2D3C234F97CD}"/>
              </a:ext>
            </a:extLst>
          </p:cNvPr>
          <p:cNvPicPr>
            <a:picLocks noChangeAspect="1"/>
          </p:cNvPicPr>
          <p:nvPr/>
        </p:nvPicPr>
        <p:blipFill rotWithShape="1">
          <a:blip r:embed="rId24">
            <a:extLst>
              <a:ext uri="{28A0092B-C50C-407E-A947-70E740481C1C}">
                <a14:useLocalDpi xmlns:a14="http://schemas.microsoft.com/office/drawing/2010/main" val="0"/>
              </a:ext>
            </a:extLst>
          </a:blip>
          <a:srcRect l="25569" t="1818" r="25000" b="11667"/>
          <a:stretch/>
        </p:blipFill>
        <p:spPr>
          <a:xfrm>
            <a:off x="3601904" y="4197935"/>
            <a:ext cx="1690966" cy="1664727"/>
          </a:xfrm>
          <a:prstGeom prst="rect">
            <a:avLst/>
          </a:prstGeom>
        </p:spPr>
      </p:pic>
      <p:pic>
        <p:nvPicPr>
          <p:cNvPr id="33" name="Picture 32" descr="A picture containing sitting, mammal, indoor, domestic cat&#10;&#10;Description automatically generated">
            <a:extLst>
              <a:ext uri="{FF2B5EF4-FFF2-40B4-BE49-F238E27FC236}">
                <a16:creationId xmlns:a16="http://schemas.microsoft.com/office/drawing/2014/main" id="{F328AC88-67E0-4062-A045-AB7E15649669}"/>
              </a:ext>
            </a:extLst>
          </p:cNvPr>
          <p:cNvPicPr>
            <a:picLocks noChangeAspect="1"/>
          </p:cNvPicPr>
          <p:nvPr/>
        </p:nvPicPr>
        <p:blipFill rotWithShape="1">
          <a:blip r:embed="rId25">
            <a:extLst>
              <a:ext uri="{28A0092B-C50C-407E-A947-70E740481C1C}">
                <a14:useLocalDpi xmlns:a14="http://schemas.microsoft.com/office/drawing/2010/main" val="0"/>
              </a:ext>
            </a:extLst>
          </a:blip>
          <a:srcRect l="14041" t="3333" r="40881" b="29243"/>
          <a:stretch/>
        </p:blipFill>
        <p:spPr>
          <a:xfrm>
            <a:off x="5006435" y="4182872"/>
            <a:ext cx="1654548" cy="1649813"/>
          </a:xfrm>
          <a:prstGeom prst="rect">
            <a:avLst/>
          </a:prstGeom>
        </p:spPr>
      </p:pic>
    </p:spTree>
    <p:custDataLst>
      <p:tags r:id="rId1"/>
    </p:custDataLst>
    <p:extLst>
      <p:ext uri="{BB962C8B-B14F-4D97-AF65-F5344CB8AC3E}">
        <p14:creationId xmlns:p14="http://schemas.microsoft.com/office/powerpoint/2010/main" val="2800596810"/>
      </p:ext>
    </p:extLst>
  </p:cSld>
  <p:clrMapOvr>
    <a:masterClrMapping/>
  </p:clrMapOvr>
  <mc:AlternateContent xmlns:mc="http://schemas.openxmlformats.org/markup-compatibility/2006" xmlns:p14="http://schemas.microsoft.com/office/powerpoint/2010/main">
    <mc:Choice Requires="p14">
      <p:transition spd="slow" p14:dur="2000" advTm="11945"/>
    </mc:Choice>
    <mc:Fallback xmlns="">
      <p:transition spd="slow" advTm="119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25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25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25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25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25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25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25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25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25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25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25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25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125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125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25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125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041" objId="16"/>
        <p14:stopEvt time="11440" objId="1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F98BAF-C7AB-414B-BCDB-81D12D0D1B80}"/>
              </a:ext>
            </a:extLst>
          </p:cNvPr>
          <p:cNvPicPr>
            <a:picLocks noChangeAspect="1"/>
          </p:cNvPicPr>
          <p:nvPr/>
        </p:nvPicPr>
        <p:blipFill rotWithShape="1">
          <a:blip r:embed="rId3">
            <a:extLst>
              <a:ext uri="{28A0092B-C50C-407E-A947-70E740481C1C}">
                <a14:useLocalDpi xmlns:a14="http://schemas.microsoft.com/office/drawing/2010/main" val="0"/>
              </a:ext>
            </a:extLst>
          </a:blip>
          <a:srcRect l="4559" t="23191" r="18230" b="9193"/>
          <a:stretch/>
        </p:blipFill>
        <p:spPr>
          <a:xfrm>
            <a:off x="5303886" y="1777020"/>
            <a:ext cx="6505705" cy="4699474"/>
          </a:xfrm>
          <a:prstGeom prst="rect">
            <a:avLst/>
          </a:pr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4"/>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6ABD81F4-441D-4B6C-9137-EC5BB0DFF2F0}"/>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Data Transformations -- </a:t>
            </a:r>
            <a:r>
              <a:rPr kumimoji="0" lang="en-AU" sz="3100" b="0" i="0" u="none" strike="noStrike" kern="1200" cap="none" spc="0" normalizeH="0" baseline="0" noProof="0" dirty="0">
                <a:ln>
                  <a:noFill/>
                </a:ln>
                <a:solidFill>
                  <a:prstClr val="white"/>
                </a:solidFill>
                <a:effectLst/>
                <a:uLnTx/>
                <a:uFillTx/>
                <a:latin typeface="Calibri Light" panose="020F0302020204030204"/>
                <a:ea typeface="+mj-ea"/>
                <a:cs typeface="+mj-cs"/>
              </a:rPr>
              <a:t>1D Transformations</a:t>
            </a:r>
          </a:p>
        </p:txBody>
      </p:sp>
      <p:sp>
        <p:nvSpPr>
          <p:cNvPr id="15" name="TextBox 14">
            <a:extLst>
              <a:ext uri="{FF2B5EF4-FFF2-40B4-BE49-F238E27FC236}">
                <a16:creationId xmlns:a16="http://schemas.microsoft.com/office/drawing/2014/main" id="{2F7E58A2-8935-4930-A405-5957C4780104}"/>
              </a:ext>
            </a:extLst>
          </p:cNvPr>
          <p:cNvSpPr txBox="1"/>
          <p:nvPr/>
        </p:nvSpPr>
        <p:spPr>
          <a:xfrm>
            <a:off x="6214635" y="1142481"/>
            <a:ext cx="4950944"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Entity Embedding &amp; Row - Column Conversion</a:t>
            </a:r>
          </a:p>
        </p:txBody>
      </p:sp>
      <p:sp>
        <p:nvSpPr>
          <p:cNvPr id="21" name="TextBox 20">
            <a:extLst>
              <a:ext uri="{FF2B5EF4-FFF2-40B4-BE49-F238E27FC236}">
                <a16:creationId xmlns:a16="http://schemas.microsoft.com/office/drawing/2014/main" id="{999EBF44-D428-4E24-AFEA-66CEDCE94413}"/>
              </a:ext>
            </a:extLst>
          </p:cNvPr>
          <p:cNvSpPr txBox="1"/>
          <p:nvPr/>
        </p:nvSpPr>
        <p:spPr>
          <a:xfrm>
            <a:off x="1847739" y="917196"/>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2" name="Picture 21" descr="Graphical user interface, application, table, Excel&#10;&#10;Description automatically generated">
            <a:extLst>
              <a:ext uri="{FF2B5EF4-FFF2-40B4-BE49-F238E27FC236}">
                <a16:creationId xmlns:a16="http://schemas.microsoft.com/office/drawing/2014/main" id="{7B91F133-DB34-4542-AF62-A99137BA2F1E}"/>
              </a:ext>
            </a:extLst>
          </p:cNvPr>
          <p:cNvPicPr>
            <a:picLocks noChangeAspect="1"/>
          </p:cNvPicPr>
          <p:nvPr/>
        </p:nvPicPr>
        <p:blipFill rotWithShape="1">
          <a:blip r:embed="rId5">
            <a:extLst>
              <a:ext uri="{28A0092B-C50C-407E-A947-70E740481C1C}">
                <a14:useLocalDpi xmlns:a14="http://schemas.microsoft.com/office/drawing/2010/main" val="0"/>
              </a:ext>
            </a:extLst>
          </a:blip>
          <a:srcRect l="5231" t="24875" r="70145" b="31494"/>
          <a:stretch/>
        </p:blipFill>
        <p:spPr>
          <a:xfrm>
            <a:off x="1794064" y="1772654"/>
            <a:ext cx="2625876" cy="2992156"/>
          </a:xfrm>
          <a:prstGeom prst="rect">
            <a:avLst/>
          </a:prstGeom>
        </p:spPr>
      </p:pic>
      <p:sp>
        <p:nvSpPr>
          <p:cNvPr id="23" name="Arrow: Right 22">
            <a:extLst>
              <a:ext uri="{FF2B5EF4-FFF2-40B4-BE49-F238E27FC236}">
                <a16:creationId xmlns:a16="http://schemas.microsoft.com/office/drawing/2014/main" id="{A09AC71C-130E-42AC-B0E1-29F7FF783E1B}"/>
              </a:ext>
            </a:extLst>
          </p:cNvPr>
          <p:cNvSpPr/>
          <p:nvPr/>
        </p:nvSpPr>
        <p:spPr>
          <a:xfrm>
            <a:off x="4616143" y="3014367"/>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D77B98C-0F07-4AF1-8857-CF8F27282F01}"/>
              </a:ext>
            </a:extLst>
          </p:cNvPr>
          <p:cNvSpPr txBox="1"/>
          <p:nvPr/>
        </p:nvSpPr>
        <p:spPr>
          <a:xfrm>
            <a:off x="6853277" y="3113161"/>
            <a:ext cx="2083343" cy="307777"/>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Entity Embedding</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27A8EE7-60D4-413F-9ACF-EDF9EAC4610D}"/>
              </a:ext>
            </a:extLst>
          </p:cNvPr>
          <p:cNvSpPr txBox="1"/>
          <p:nvPr/>
        </p:nvSpPr>
        <p:spPr>
          <a:xfrm>
            <a:off x="9395638" y="3121223"/>
            <a:ext cx="2083343" cy="307777"/>
          </a:xfrm>
          <a:prstGeom prst="rect">
            <a:avLst/>
          </a:prstGeom>
          <a:noFill/>
        </p:spPr>
        <p:txBody>
          <a:bodyPr vert="horz" wrap="square" rtlCol="0">
            <a:spAutoFit/>
          </a:bodyPr>
          <a:lstStyle/>
          <a:p>
            <a:pPr lvl="0" algn="ctr">
              <a:defRPr/>
            </a:pPr>
            <a:r>
              <a:rPr lang="en-AU" altLang="zh-CN" sz="1400" dirty="0">
                <a:solidFill>
                  <a:prstClr val="black"/>
                </a:solidFill>
              </a:rPr>
              <a:t>row - column conversion</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416E688E-1EA7-45F3-9321-224D41F6FD97}"/>
              </a:ext>
            </a:extLst>
          </p:cNvPr>
          <p:cNvSpPr txBox="1"/>
          <p:nvPr/>
        </p:nvSpPr>
        <p:spPr>
          <a:xfrm>
            <a:off x="6052951" y="5699529"/>
            <a:ext cx="2083343" cy="73866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One Hot Encoding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row - column conversion</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itle 4">
            <a:extLst>
              <a:ext uri="{FF2B5EF4-FFF2-40B4-BE49-F238E27FC236}">
                <a16:creationId xmlns:a16="http://schemas.microsoft.com/office/drawing/2014/main" id="{DADD74AD-B95A-49D1-9747-D892DC253639}"/>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4" name="Title 4">
            <a:extLst>
              <a:ext uri="{FF2B5EF4-FFF2-40B4-BE49-F238E27FC236}">
                <a16:creationId xmlns:a16="http://schemas.microsoft.com/office/drawing/2014/main" id="{6EB8FFD3-0F1F-4501-A8D7-8E5A5CD13AA6}"/>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F2DDBCAB-A088-4205-9213-EF004A11FEC7}"/>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92254583-B5F7-4197-9F25-11BF01AFDE5F}"/>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23849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5"/>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fontScale="90000"/>
          </a:bodyPr>
          <a:lstStyle/>
          <a:p>
            <a:pPr algn="l"/>
            <a:r>
              <a:rPr lang="en-AU" sz="4000" dirty="0"/>
              <a:t>Data Transformations</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6" name="0001-0100">
            <a:hlinkClick r:id="" action="ppaction://media"/>
            <a:extLst>
              <a:ext uri="{FF2B5EF4-FFF2-40B4-BE49-F238E27FC236}">
                <a16:creationId xmlns:a16="http://schemas.microsoft.com/office/drawing/2014/main" id="{82F53B61-6032-4FDC-B903-EC2310729E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0" t="39898" b="5758"/>
          <a:stretch/>
        </p:blipFill>
        <p:spPr>
          <a:xfrm>
            <a:off x="1714335" y="986950"/>
            <a:ext cx="10380878" cy="4796493"/>
          </a:xfrm>
          <a:prstGeom prst="rect">
            <a:avLst/>
          </a:prstGeom>
          <a:effectLst>
            <a:reflection stA="0" endPos="65000" dist="50800" dir="5400000" sy="-100000" algn="bl" rotWithShape="0"/>
          </a:effectLst>
        </p:spPr>
      </p:pic>
      <p:sp>
        <p:nvSpPr>
          <p:cNvPr id="10" name="Title 4">
            <a:extLst>
              <a:ext uri="{FF2B5EF4-FFF2-40B4-BE49-F238E27FC236}">
                <a16:creationId xmlns:a16="http://schemas.microsoft.com/office/drawing/2014/main" id="{4A6080FE-3C3D-4B58-8EE3-56812D1D229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1" name="Title 4">
            <a:extLst>
              <a:ext uri="{FF2B5EF4-FFF2-40B4-BE49-F238E27FC236}">
                <a16:creationId xmlns:a16="http://schemas.microsoft.com/office/drawing/2014/main" id="{E69F29EA-A7A3-4490-BB3F-3E7E9CFA4497}"/>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15DDE78C-B239-40AB-A582-8DF99C484F71}"/>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3" name="Title 4">
            <a:extLst>
              <a:ext uri="{FF2B5EF4-FFF2-40B4-BE49-F238E27FC236}">
                <a16:creationId xmlns:a16="http://schemas.microsoft.com/office/drawing/2014/main" id="{E3BB13F3-54E9-43D8-857C-00B15DE97D61}"/>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81044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extLst>
    <p:ext uri="{E180D4A7-C9FB-4DFB-919C-405C955672EB}">
      <p14:showEvtLst xmlns:p14="http://schemas.microsoft.com/office/powerpoint/2010/main">
        <p14:playEvt time="6" objId="25"/>
        <p14:stopEvt time="27998" objId="25"/>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23" name="Picture 22" descr="Graphical user interface, application, table, Excel&#10;&#10;Description automatically generated">
            <a:extLst>
              <a:ext uri="{FF2B5EF4-FFF2-40B4-BE49-F238E27FC236}">
                <a16:creationId xmlns:a16="http://schemas.microsoft.com/office/drawing/2014/main" id="{70BA52DC-650D-425B-8AAB-1691E43E1BD5}"/>
              </a:ext>
            </a:extLst>
          </p:cNvPr>
          <p:cNvPicPr>
            <a:picLocks noChangeAspect="1"/>
          </p:cNvPicPr>
          <p:nvPr/>
        </p:nvPicPr>
        <p:blipFill rotWithShape="1">
          <a:blip r:embed="rId3">
            <a:extLst>
              <a:ext uri="{28A0092B-C50C-407E-A947-70E740481C1C}">
                <a14:useLocalDpi xmlns:a14="http://schemas.microsoft.com/office/drawing/2010/main" val="0"/>
              </a:ext>
            </a:extLst>
          </a:blip>
          <a:srcRect l="10163" t="55908" r="75290" b="11991"/>
          <a:stretch/>
        </p:blipFill>
        <p:spPr>
          <a:xfrm>
            <a:off x="10216543" y="4173309"/>
            <a:ext cx="1551308" cy="2201433"/>
          </a:xfrm>
          <a:prstGeom prst="rect">
            <a:avLst/>
          </a:pr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4"/>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B4336F1-D340-4CBA-A924-704945E372A5}"/>
              </a:ext>
            </a:extLst>
          </p:cNvPr>
          <p:cNvSpPr txBox="1"/>
          <p:nvPr/>
        </p:nvSpPr>
        <p:spPr>
          <a:xfrm>
            <a:off x="1847739" y="1426411"/>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0" name="Picture 19" descr="Graphical user interface, application, table, Excel&#10;&#10;Description automatically generated">
            <a:extLst>
              <a:ext uri="{FF2B5EF4-FFF2-40B4-BE49-F238E27FC236}">
                <a16:creationId xmlns:a16="http://schemas.microsoft.com/office/drawing/2014/main" id="{EE6ED3EB-F275-4A73-B5A9-3914D874A968}"/>
              </a:ext>
            </a:extLst>
          </p:cNvPr>
          <p:cNvPicPr>
            <a:picLocks noChangeAspect="1"/>
          </p:cNvPicPr>
          <p:nvPr/>
        </p:nvPicPr>
        <p:blipFill rotWithShape="1">
          <a:blip r:embed="rId5">
            <a:extLst>
              <a:ext uri="{28A0092B-C50C-407E-A947-70E740481C1C}">
                <a14:useLocalDpi xmlns:a14="http://schemas.microsoft.com/office/drawing/2010/main" val="0"/>
              </a:ext>
            </a:extLst>
          </a:blip>
          <a:srcRect l="5231" t="24875" r="70145" b="31494"/>
          <a:stretch/>
        </p:blipFill>
        <p:spPr>
          <a:xfrm>
            <a:off x="1794064" y="2281869"/>
            <a:ext cx="2625876" cy="2992156"/>
          </a:xfrm>
          <a:prstGeom prst="rect">
            <a:avLst/>
          </a:prstGeom>
        </p:spPr>
      </p:pic>
      <p:sp>
        <p:nvSpPr>
          <p:cNvPr id="37" name="TextBox 36">
            <a:extLst>
              <a:ext uri="{FF2B5EF4-FFF2-40B4-BE49-F238E27FC236}">
                <a16:creationId xmlns:a16="http://schemas.microsoft.com/office/drawing/2014/main" id="{B1864254-F470-450A-BA01-0B573BA42FD8}"/>
              </a:ext>
            </a:extLst>
          </p:cNvPr>
          <p:cNvSpPr txBox="1"/>
          <p:nvPr/>
        </p:nvSpPr>
        <p:spPr>
          <a:xfrm>
            <a:off x="7145880" y="1424423"/>
            <a:ext cx="2083343"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Entity Embedding</a:t>
            </a:r>
          </a:p>
        </p:txBody>
      </p:sp>
      <p:sp>
        <p:nvSpPr>
          <p:cNvPr id="48" name="Arrow: Right 47">
            <a:extLst>
              <a:ext uri="{FF2B5EF4-FFF2-40B4-BE49-F238E27FC236}">
                <a16:creationId xmlns:a16="http://schemas.microsoft.com/office/drawing/2014/main" id="{6DB331C5-B450-4C14-937A-66E636D33BA7}"/>
              </a:ext>
            </a:extLst>
          </p:cNvPr>
          <p:cNvSpPr/>
          <p:nvPr/>
        </p:nvSpPr>
        <p:spPr>
          <a:xfrm>
            <a:off x="5095413" y="3523582"/>
            <a:ext cx="365760" cy="20810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A picture containing table&#10;&#10;Description automatically generated">
            <a:extLst>
              <a:ext uri="{FF2B5EF4-FFF2-40B4-BE49-F238E27FC236}">
                <a16:creationId xmlns:a16="http://schemas.microsoft.com/office/drawing/2014/main" id="{615DB2FC-D7DE-48C3-9B2E-152899F1B304}"/>
              </a:ext>
            </a:extLst>
          </p:cNvPr>
          <p:cNvPicPr>
            <a:picLocks noChangeAspect="1"/>
          </p:cNvPicPr>
          <p:nvPr/>
        </p:nvPicPr>
        <p:blipFill rotWithShape="1">
          <a:blip r:embed="rId6">
            <a:extLst>
              <a:ext uri="{28A0092B-C50C-407E-A947-70E740481C1C}">
                <a14:useLocalDpi xmlns:a14="http://schemas.microsoft.com/office/drawing/2010/main" val="0"/>
              </a:ext>
            </a:extLst>
          </a:blip>
          <a:srcRect l="10162" t="55541" r="75290" b="11724"/>
          <a:stretch/>
        </p:blipFill>
        <p:spPr>
          <a:xfrm>
            <a:off x="6319569" y="1854544"/>
            <a:ext cx="1551307" cy="2244993"/>
          </a:xfrm>
          <a:prstGeom prst="rect">
            <a:avLst/>
          </a:prstGeom>
        </p:spPr>
      </p:pic>
      <p:pic>
        <p:nvPicPr>
          <p:cNvPr id="10" name="Picture 9" descr="Graphical user interface, diagram, table&#10;&#10;Description automatically generated">
            <a:extLst>
              <a:ext uri="{FF2B5EF4-FFF2-40B4-BE49-F238E27FC236}">
                <a16:creationId xmlns:a16="http://schemas.microsoft.com/office/drawing/2014/main" id="{BAD9CC78-728C-4828-955C-2FDBC999C338}"/>
              </a:ext>
            </a:extLst>
          </p:cNvPr>
          <p:cNvPicPr>
            <a:picLocks noChangeAspect="1"/>
          </p:cNvPicPr>
          <p:nvPr/>
        </p:nvPicPr>
        <p:blipFill rotWithShape="1">
          <a:blip r:embed="rId7">
            <a:extLst>
              <a:ext uri="{28A0092B-C50C-407E-A947-70E740481C1C}">
                <a14:useLocalDpi xmlns:a14="http://schemas.microsoft.com/office/drawing/2010/main" val="0"/>
              </a:ext>
            </a:extLst>
          </a:blip>
          <a:srcRect l="71663" t="25104" r="17397" b="29839"/>
          <a:stretch/>
        </p:blipFill>
        <p:spPr>
          <a:xfrm>
            <a:off x="5024834" y="1854545"/>
            <a:ext cx="847599" cy="2244993"/>
          </a:xfrm>
          <a:prstGeom prst="rect">
            <a:avLst/>
          </a:prstGeom>
        </p:spPr>
      </p:pic>
      <p:pic>
        <p:nvPicPr>
          <p:cNvPr id="3" name="Picture 2" descr="Graphical user interface, diagram, table&#10;&#10;Description automatically generated">
            <a:extLst>
              <a:ext uri="{FF2B5EF4-FFF2-40B4-BE49-F238E27FC236}">
                <a16:creationId xmlns:a16="http://schemas.microsoft.com/office/drawing/2014/main" id="{C162F426-D2F0-40DC-B33A-9A11F771F7C2}"/>
              </a:ext>
            </a:extLst>
          </p:cNvPr>
          <p:cNvPicPr>
            <a:picLocks noChangeAspect="1"/>
          </p:cNvPicPr>
          <p:nvPr/>
        </p:nvPicPr>
        <p:blipFill rotWithShape="1">
          <a:blip r:embed="rId8">
            <a:extLst>
              <a:ext uri="{28A0092B-C50C-407E-A947-70E740481C1C}">
                <a14:useLocalDpi xmlns:a14="http://schemas.microsoft.com/office/drawing/2010/main" val="0"/>
              </a:ext>
            </a:extLst>
          </a:blip>
          <a:srcRect l="6319" t="24875" r="82859" b="29747"/>
          <a:stretch/>
        </p:blipFill>
        <p:spPr>
          <a:xfrm>
            <a:off x="5024834" y="4137377"/>
            <a:ext cx="847599" cy="2211305"/>
          </a:xfrm>
          <a:prstGeom prst="rect">
            <a:avLst/>
          </a:prstGeom>
        </p:spPr>
      </p:pic>
      <p:pic>
        <p:nvPicPr>
          <p:cNvPr id="6" name="Picture 5" descr="A picture containing waterfall chart&#10;&#10;Description automatically generated">
            <a:extLst>
              <a:ext uri="{FF2B5EF4-FFF2-40B4-BE49-F238E27FC236}">
                <a16:creationId xmlns:a16="http://schemas.microsoft.com/office/drawing/2014/main" id="{983AC0F1-4877-49C5-9B95-5BEA50BCCAAE}"/>
              </a:ext>
            </a:extLst>
          </p:cNvPr>
          <p:cNvPicPr>
            <a:picLocks noChangeAspect="1"/>
          </p:cNvPicPr>
          <p:nvPr/>
        </p:nvPicPr>
        <p:blipFill rotWithShape="1">
          <a:blip r:embed="rId9">
            <a:extLst>
              <a:ext uri="{28A0092B-C50C-407E-A947-70E740481C1C}">
                <a14:useLocalDpi xmlns:a14="http://schemas.microsoft.com/office/drawing/2010/main" val="0"/>
              </a:ext>
            </a:extLst>
          </a:blip>
          <a:srcRect l="10163" t="55403" r="75172" b="12091"/>
          <a:stretch/>
        </p:blipFill>
        <p:spPr>
          <a:xfrm>
            <a:off x="6327504" y="4137377"/>
            <a:ext cx="1551307" cy="2211305"/>
          </a:xfrm>
          <a:prstGeom prst="rect">
            <a:avLst/>
          </a:prstGeom>
        </p:spPr>
      </p:pic>
      <p:pic>
        <p:nvPicPr>
          <p:cNvPr id="11" name="Picture 10" descr="Graphical user interface, application, table, Excel&#10;&#10;Description automatically generated">
            <a:extLst>
              <a:ext uri="{FF2B5EF4-FFF2-40B4-BE49-F238E27FC236}">
                <a16:creationId xmlns:a16="http://schemas.microsoft.com/office/drawing/2014/main" id="{94C490D0-35D7-4890-A8E3-1A5ED544EF2C}"/>
              </a:ext>
            </a:extLst>
          </p:cNvPr>
          <p:cNvPicPr>
            <a:picLocks noChangeAspect="1"/>
          </p:cNvPicPr>
          <p:nvPr/>
        </p:nvPicPr>
        <p:blipFill rotWithShape="1">
          <a:blip r:embed="rId10">
            <a:extLst>
              <a:ext uri="{28A0092B-C50C-407E-A947-70E740481C1C}">
                <a14:useLocalDpi xmlns:a14="http://schemas.microsoft.com/office/drawing/2010/main" val="0"/>
              </a:ext>
            </a:extLst>
          </a:blip>
          <a:srcRect l="10163" t="55402" r="75290" b="11632"/>
          <a:stretch/>
        </p:blipFill>
        <p:spPr>
          <a:xfrm>
            <a:off x="10216543" y="1892384"/>
            <a:ext cx="1540450" cy="2244993"/>
          </a:xfrm>
          <a:prstGeom prst="rect">
            <a:avLst/>
          </a:prstGeom>
        </p:spPr>
      </p:pic>
      <p:pic>
        <p:nvPicPr>
          <p:cNvPr id="16" name="Picture 15" descr="Graphical user interface, table, Excel&#10;&#10;Description automatically generated">
            <a:extLst>
              <a:ext uri="{FF2B5EF4-FFF2-40B4-BE49-F238E27FC236}">
                <a16:creationId xmlns:a16="http://schemas.microsoft.com/office/drawing/2014/main" id="{4EC41DCA-11D9-444C-A4A6-7B83920A73E0}"/>
              </a:ext>
            </a:extLst>
          </p:cNvPr>
          <p:cNvPicPr>
            <a:picLocks noChangeAspect="1"/>
          </p:cNvPicPr>
          <p:nvPr/>
        </p:nvPicPr>
        <p:blipFill rotWithShape="1">
          <a:blip r:embed="rId11">
            <a:extLst>
              <a:ext uri="{28A0092B-C50C-407E-A947-70E740481C1C}">
                <a14:useLocalDpi xmlns:a14="http://schemas.microsoft.com/office/drawing/2010/main" val="0"/>
              </a:ext>
            </a:extLst>
          </a:blip>
          <a:srcRect l="85453" t="25196" r="3855" b="29563"/>
          <a:stretch/>
        </p:blipFill>
        <p:spPr>
          <a:xfrm>
            <a:off x="8824009" y="1892384"/>
            <a:ext cx="811117" cy="2244993"/>
          </a:xfrm>
          <a:prstGeom prst="rect">
            <a:avLst/>
          </a:prstGeom>
        </p:spPr>
      </p:pic>
      <p:pic>
        <p:nvPicPr>
          <p:cNvPr id="19" name="Picture 18" descr="Graphical user interface, table, Excel&#10;&#10;Description automatically generated">
            <a:extLst>
              <a:ext uri="{FF2B5EF4-FFF2-40B4-BE49-F238E27FC236}">
                <a16:creationId xmlns:a16="http://schemas.microsoft.com/office/drawing/2014/main" id="{CD63E5BB-55A3-47BC-A045-03D9C44290BB}"/>
              </a:ext>
            </a:extLst>
          </p:cNvPr>
          <p:cNvPicPr>
            <a:picLocks noChangeAspect="1"/>
          </p:cNvPicPr>
          <p:nvPr/>
        </p:nvPicPr>
        <p:blipFill rotWithShape="1">
          <a:blip r:embed="rId11">
            <a:extLst>
              <a:ext uri="{28A0092B-C50C-407E-A947-70E740481C1C}">
                <a14:useLocalDpi xmlns:a14="http://schemas.microsoft.com/office/drawing/2010/main" val="0"/>
              </a:ext>
            </a:extLst>
          </a:blip>
          <a:srcRect l="39257" t="25012" r="49507" b="29839"/>
          <a:stretch/>
        </p:blipFill>
        <p:spPr>
          <a:xfrm>
            <a:off x="8823321" y="4173309"/>
            <a:ext cx="811805" cy="2201432"/>
          </a:xfrm>
          <a:prstGeom prst="rect">
            <a:avLst/>
          </a:prstGeom>
        </p:spPr>
      </p:pic>
      <p:sp>
        <p:nvSpPr>
          <p:cNvPr id="21" name="Arrow: Right 20">
            <a:extLst>
              <a:ext uri="{FF2B5EF4-FFF2-40B4-BE49-F238E27FC236}">
                <a16:creationId xmlns:a16="http://schemas.microsoft.com/office/drawing/2014/main" id="{21C6776A-466B-4757-B0D5-CCE818DC8327}"/>
              </a:ext>
            </a:extLst>
          </p:cNvPr>
          <p:cNvSpPr/>
          <p:nvPr/>
        </p:nvSpPr>
        <p:spPr>
          <a:xfrm>
            <a:off x="4559388" y="3731687"/>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9" name="Arrow: Right 28">
            <a:extLst>
              <a:ext uri="{FF2B5EF4-FFF2-40B4-BE49-F238E27FC236}">
                <a16:creationId xmlns:a16="http://schemas.microsoft.com/office/drawing/2014/main" id="{C5422CF7-8B55-4972-8D2C-CC32E19B5CCA}"/>
              </a:ext>
            </a:extLst>
          </p:cNvPr>
          <p:cNvSpPr/>
          <p:nvPr/>
        </p:nvSpPr>
        <p:spPr>
          <a:xfrm>
            <a:off x="5919426" y="3089505"/>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4" name="Arrow: Right 33">
            <a:extLst>
              <a:ext uri="{FF2B5EF4-FFF2-40B4-BE49-F238E27FC236}">
                <a16:creationId xmlns:a16="http://schemas.microsoft.com/office/drawing/2014/main" id="{78D95AAB-FBE3-4001-8E38-1003D810C549}"/>
              </a:ext>
            </a:extLst>
          </p:cNvPr>
          <p:cNvSpPr/>
          <p:nvPr/>
        </p:nvSpPr>
        <p:spPr>
          <a:xfrm>
            <a:off x="5919425" y="5058523"/>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5" name="Arrow: Right 34">
            <a:extLst>
              <a:ext uri="{FF2B5EF4-FFF2-40B4-BE49-F238E27FC236}">
                <a16:creationId xmlns:a16="http://schemas.microsoft.com/office/drawing/2014/main" id="{0E65BDFB-1038-4AF1-9487-F8CFA0398520}"/>
              </a:ext>
            </a:extLst>
          </p:cNvPr>
          <p:cNvSpPr/>
          <p:nvPr/>
        </p:nvSpPr>
        <p:spPr>
          <a:xfrm>
            <a:off x="9763615" y="3014880"/>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6" name="Arrow: Right 35">
            <a:extLst>
              <a:ext uri="{FF2B5EF4-FFF2-40B4-BE49-F238E27FC236}">
                <a16:creationId xmlns:a16="http://schemas.microsoft.com/office/drawing/2014/main" id="{E8BBE57E-5000-45CA-918E-24F57F357E0B}"/>
              </a:ext>
            </a:extLst>
          </p:cNvPr>
          <p:cNvSpPr/>
          <p:nvPr/>
        </p:nvSpPr>
        <p:spPr>
          <a:xfrm>
            <a:off x="9763614" y="5058522"/>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8" name="Title 4">
            <a:extLst>
              <a:ext uri="{FF2B5EF4-FFF2-40B4-BE49-F238E27FC236}">
                <a16:creationId xmlns:a16="http://schemas.microsoft.com/office/drawing/2014/main" id="{3A725C0A-45E1-4CF8-9D3A-9267993C0209}"/>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4000" dirty="0"/>
              <a:t>Data Transformations -- </a:t>
            </a:r>
            <a:r>
              <a:rPr lang="en-AU" sz="3100" dirty="0"/>
              <a:t>3D Transformations</a:t>
            </a:r>
          </a:p>
        </p:txBody>
      </p:sp>
      <p:sp>
        <p:nvSpPr>
          <p:cNvPr id="26" name="Title 4">
            <a:extLst>
              <a:ext uri="{FF2B5EF4-FFF2-40B4-BE49-F238E27FC236}">
                <a16:creationId xmlns:a16="http://schemas.microsoft.com/office/drawing/2014/main" id="{B8B7996C-BE1E-4B6A-9AEB-EF0D60C86DB2}"/>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7" name="Title 4">
            <a:extLst>
              <a:ext uri="{FF2B5EF4-FFF2-40B4-BE49-F238E27FC236}">
                <a16:creationId xmlns:a16="http://schemas.microsoft.com/office/drawing/2014/main" id="{10745818-ACE6-4CBA-BCCE-474FF3E1E8A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47368996-A2D5-4114-9615-D9F0B422BC3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9" name="Title 4">
            <a:extLst>
              <a:ext uri="{FF2B5EF4-FFF2-40B4-BE49-F238E27FC236}">
                <a16:creationId xmlns:a16="http://schemas.microsoft.com/office/drawing/2014/main" id="{C53FB2A6-D7C4-43F4-97FF-15D94374BC1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422795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B4336F1-D340-4CBA-A924-704945E372A5}"/>
              </a:ext>
            </a:extLst>
          </p:cNvPr>
          <p:cNvSpPr txBox="1"/>
          <p:nvPr/>
        </p:nvSpPr>
        <p:spPr>
          <a:xfrm>
            <a:off x="1859533" y="1214907"/>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20" name="Picture 19" descr="Graphical user interface, application, table, Excel&#10;&#10;Description automatically generated">
            <a:extLst>
              <a:ext uri="{FF2B5EF4-FFF2-40B4-BE49-F238E27FC236}">
                <a16:creationId xmlns:a16="http://schemas.microsoft.com/office/drawing/2014/main" id="{EE6ED3EB-F275-4A73-B5A9-3914D874A968}"/>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24875" r="70145" b="31494"/>
          <a:stretch/>
        </p:blipFill>
        <p:spPr>
          <a:xfrm>
            <a:off x="1747854" y="2033494"/>
            <a:ext cx="2625876" cy="2992156"/>
          </a:xfrm>
          <a:prstGeom prst="rect">
            <a:avLst/>
          </a:prstGeom>
        </p:spPr>
      </p:pic>
      <p:sp>
        <p:nvSpPr>
          <p:cNvPr id="37" name="TextBox 36">
            <a:extLst>
              <a:ext uri="{FF2B5EF4-FFF2-40B4-BE49-F238E27FC236}">
                <a16:creationId xmlns:a16="http://schemas.microsoft.com/office/drawing/2014/main" id="{B1864254-F470-450A-BA01-0B573BA42FD8}"/>
              </a:ext>
            </a:extLst>
          </p:cNvPr>
          <p:cNvSpPr txBox="1"/>
          <p:nvPr/>
        </p:nvSpPr>
        <p:spPr>
          <a:xfrm>
            <a:off x="5372954" y="1295686"/>
            <a:ext cx="2083343" cy="646331"/>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Entity Embedding</a:t>
            </a:r>
          </a:p>
          <a:p>
            <a:pPr lvl="0" algn="ctr"/>
            <a:r>
              <a:rPr lang="en-AU" dirty="0">
                <a:solidFill>
                  <a:prstClr val="white"/>
                </a:solidFill>
              </a:rPr>
              <a:t>3D transformation</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EAB2A483-C41E-4BA7-A814-4B15E9455705}"/>
              </a:ext>
            </a:extLst>
          </p:cNvPr>
          <p:cNvPicPr>
            <a:picLocks noChangeAspect="1"/>
          </p:cNvPicPr>
          <p:nvPr/>
        </p:nvPicPr>
        <p:blipFill rotWithShape="1">
          <a:blip r:embed="rId5">
            <a:extLst>
              <a:ext uri="{28A0092B-C50C-407E-A947-70E740481C1C}">
                <a14:useLocalDpi xmlns:a14="http://schemas.microsoft.com/office/drawing/2010/main" val="0"/>
              </a:ext>
            </a:extLst>
          </a:blip>
          <a:srcRect l="12587" t="34942" r="63877" b="22207"/>
          <a:stretch/>
        </p:blipFill>
        <p:spPr>
          <a:xfrm>
            <a:off x="5127325" y="2033494"/>
            <a:ext cx="2555532" cy="2992156"/>
          </a:xfrm>
          <a:prstGeom prst="rect">
            <a:avLst/>
          </a:prstGeom>
        </p:spPr>
      </p:pic>
      <p:sp>
        <p:nvSpPr>
          <p:cNvPr id="27" name="Arrow: Right 26">
            <a:extLst>
              <a:ext uri="{FF2B5EF4-FFF2-40B4-BE49-F238E27FC236}">
                <a16:creationId xmlns:a16="http://schemas.microsoft.com/office/drawing/2014/main" id="{4D39F350-0E50-4F59-9500-234A6E506057}"/>
              </a:ext>
            </a:extLst>
          </p:cNvPr>
          <p:cNvSpPr/>
          <p:nvPr/>
        </p:nvSpPr>
        <p:spPr>
          <a:xfrm>
            <a:off x="4573954" y="3632334"/>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7" name="Title 4">
            <a:extLst>
              <a:ext uri="{FF2B5EF4-FFF2-40B4-BE49-F238E27FC236}">
                <a16:creationId xmlns:a16="http://schemas.microsoft.com/office/drawing/2014/main" id="{6ABD81F4-441D-4B6C-9137-EC5BB0DFF2F0}"/>
              </a:ext>
            </a:extLst>
          </p:cNvPr>
          <p:cNvSpPr txBox="1">
            <a:spLocks/>
          </p:cNvSpPr>
          <p:nvPr/>
        </p:nvSpPr>
        <p:spPr>
          <a:xfrm>
            <a:off x="1714335" y="251701"/>
            <a:ext cx="7431681" cy="646331"/>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4000" dirty="0"/>
              <a:t>Data Transformations -- </a:t>
            </a:r>
            <a:r>
              <a:rPr lang="en-AU" sz="3100" dirty="0"/>
              <a:t>3D Transformations</a:t>
            </a:r>
          </a:p>
        </p:txBody>
      </p:sp>
      <p:sp>
        <p:nvSpPr>
          <p:cNvPr id="22" name="Arrow: Right 21">
            <a:extLst>
              <a:ext uri="{FF2B5EF4-FFF2-40B4-BE49-F238E27FC236}">
                <a16:creationId xmlns:a16="http://schemas.microsoft.com/office/drawing/2014/main" id="{56BEC79C-4F4F-4742-8FAF-5320FFAD5272}"/>
              </a:ext>
            </a:extLst>
          </p:cNvPr>
          <p:cNvSpPr/>
          <p:nvPr/>
        </p:nvSpPr>
        <p:spPr>
          <a:xfrm>
            <a:off x="7973143" y="3632335"/>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6" name="Picture 15" descr="Graphical user interface, application, table, Excel&#10;&#10;Description automatically generated">
            <a:extLst>
              <a:ext uri="{FF2B5EF4-FFF2-40B4-BE49-F238E27FC236}">
                <a16:creationId xmlns:a16="http://schemas.microsoft.com/office/drawing/2014/main" id="{DB8E343E-B115-4214-87C9-9A4AC6E85281}"/>
              </a:ext>
            </a:extLst>
          </p:cNvPr>
          <p:cNvPicPr>
            <a:picLocks noChangeAspect="1"/>
          </p:cNvPicPr>
          <p:nvPr/>
        </p:nvPicPr>
        <p:blipFill rotWithShape="1">
          <a:blip r:embed="rId5">
            <a:extLst>
              <a:ext uri="{28A0092B-C50C-407E-A947-70E740481C1C}">
                <a14:useLocalDpi xmlns:a14="http://schemas.microsoft.com/office/drawing/2010/main" val="0"/>
              </a:ext>
            </a:extLst>
          </a:blip>
          <a:srcRect l="12587" t="34942" r="63877" b="22207"/>
          <a:stretch/>
        </p:blipFill>
        <p:spPr>
          <a:xfrm>
            <a:off x="8578995" y="898032"/>
            <a:ext cx="1703070" cy="1926413"/>
          </a:xfrm>
          <a:prstGeom prst="rect">
            <a:avLst/>
          </a:prstGeom>
        </p:spPr>
      </p:pic>
      <p:grpSp>
        <p:nvGrpSpPr>
          <p:cNvPr id="4" name="Group 3">
            <a:extLst>
              <a:ext uri="{FF2B5EF4-FFF2-40B4-BE49-F238E27FC236}">
                <a16:creationId xmlns:a16="http://schemas.microsoft.com/office/drawing/2014/main" id="{50206173-FE22-485E-B69D-F98FC68891E9}"/>
              </a:ext>
            </a:extLst>
          </p:cNvPr>
          <p:cNvGrpSpPr/>
          <p:nvPr/>
        </p:nvGrpSpPr>
        <p:grpSpPr>
          <a:xfrm>
            <a:off x="8578995" y="2819767"/>
            <a:ext cx="1703070" cy="1931091"/>
            <a:chOff x="10244484" y="2315615"/>
            <a:chExt cx="1703070" cy="1931091"/>
          </a:xfrm>
        </p:grpSpPr>
        <p:pic>
          <p:nvPicPr>
            <p:cNvPr id="21" name="Picture 20">
              <a:extLst>
                <a:ext uri="{FF2B5EF4-FFF2-40B4-BE49-F238E27FC236}">
                  <a16:creationId xmlns:a16="http://schemas.microsoft.com/office/drawing/2014/main" id="{447C386B-2C3A-42C6-802D-54148A43B57D}"/>
                </a:ext>
              </a:extLst>
            </p:cNvPr>
            <p:cNvPicPr>
              <a:picLocks noChangeAspect="1"/>
            </p:cNvPicPr>
            <p:nvPr/>
          </p:nvPicPr>
          <p:blipFill rotWithShape="1">
            <a:blip r:embed="rId6">
              <a:extLst>
                <a:ext uri="{28A0092B-C50C-407E-A947-70E740481C1C}">
                  <a14:useLocalDpi xmlns:a14="http://schemas.microsoft.com/office/drawing/2010/main" val="0"/>
                </a:ext>
              </a:extLst>
            </a:blip>
            <a:srcRect l="11228" t="55541" r="67308" b="7034"/>
            <a:stretch/>
          </p:blipFill>
          <p:spPr>
            <a:xfrm>
              <a:off x="10244484" y="2315615"/>
              <a:ext cx="1703070" cy="1931091"/>
            </a:xfrm>
            <a:prstGeom prst="rect">
              <a:avLst/>
            </a:prstGeom>
          </p:spPr>
        </p:pic>
        <p:sp>
          <p:nvSpPr>
            <p:cNvPr id="24" name="Rectangle 23">
              <a:extLst>
                <a:ext uri="{FF2B5EF4-FFF2-40B4-BE49-F238E27FC236}">
                  <a16:creationId xmlns:a16="http://schemas.microsoft.com/office/drawing/2014/main" id="{DEF88F25-0FBB-4127-81E0-51B34A46F4E4}"/>
                </a:ext>
              </a:extLst>
            </p:cNvPr>
            <p:cNvSpPr/>
            <p:nvPr/>
          </p:nvSpPr>
          <p:spPr>
            <a:xfrm>
              <a:off x="10649335" y="2615490"/>
              <a:ext cx="831731" cy="1631216"/>
            </a:xfrm>
            <a:prstGeom prst="rect">
              <a:avLst/>
            </a:prstGeom>
          </p:spPr>
          <p:txBody>
            <a:bodyPr wrap="square">
              <a:spAutoFit/>
            </a:bodyPr>
            <a:lstStyle/>
            <a:p>
              <a:r>
                <a:rPr lang="en-AU" sz="10000" dirty="0">
                  <a:solidFill>
                    <a:schemeClr val="accent6">
                      <a:lumMod val="75000"/>
                    </a:schemeClr>
                  </a:solidFill>
                </a:rPr>
                <a:t>√</a:t>
              </a:r>
            </a:p>
          </p:txBody>
        </p:sp>
      </p:grpSp>
      <p:sp>
        <p:nvSpPr>
          <p:cNvPr id="26" name="Rectangle 25">
            <a:extLst>
              <a:ext uri="{FF2B5EF4-FFF2-40B4-BE49-F238E27FC236}">
                <a16:creationId xmlns:a16="http://schemas.microsoft.com/office/drawing/2014/main" id="{9B673D61-776F-4245-8B82-4DD52732F123}"/>
              </a:ext>
            </a:extLst>
          </p:cNvPr>
          <p:cNvSpPr/>
          <p:nvPr/>
        </p:nvSpPr>
        <p:spPr>
          <a:xfrm>
            <a:off x="8946265" y="1383235"/>
            <a:ext cx="831731" cy="1631216"/>
          </a:xfrm>
          <a:prstGeom prst="rect">
            <a:avLst/>
          </a:prstGeom>
        </p:spPr>
        <p:txBody>
          <a:bodyPr wrap="square">
            <a:spAutoFit/>
          </a:bodyPr>
          <a:lstStyle/>
          <a:p>
            <a:r>
              <a:rPr lang="en-US" sz="10000" dirty="0">
                <a:solidFill>
                  <a:schemeClr val="accent2"/>
                </a:solidFill>
              </a:rPr>
              <a:t>?</a:t>
            </a:r>
            <a:endParaRPr lang="en-AU" sz="10000" dirty="0">
              <a:solidFill>
                <a:schemeClr val="accent2"/>
              </a:solidFill>
            </a:endParaRPr>
          </a:p>
        </p:txBody>
      </p:sp>
      <p:grpSp>
        <p:nvGrpSpPr>
          <p:cNvPr id="6" name="Group 5">
            <a:extLst>
              <a:ext uri="{FF2B5EF4-FFF2-40B4-BE49-F238E27FC236}">
                <a16:creationId xmlns:a16="http://schemas.microsoft.com/office/drawing/2014/main" id="{D7821ADE-8A44-4713-A8D1-EE1B317B9B15}"/>
              </a:ext>
            </a:extLst>
          </p:cNvPr>
          <p:cNvGrpSpPr/>
          <p:nvPr/>
        </p:nvGrpSpPr>
        <p:grpSpPr>
          <a:xfrm>
            <a:off x="8578995" y="4758221"/>
            <a:ext cx="1703070" cy="1914372"/>
            <a:chOff x="9314524" y="3144473"/>
            <a:chExt cx="1703070" cy="1914372"/>
          </a:xfrm>
        </p:grpSpPr>
        <p:pic>
          <p:nvPicPr>
            <p:cNvPr id="19" name="Picture 18" descr="Graphical user interface, application, table, Excel&#10;&#10;Description automatically generated">
              <a:extLst>
                <a:ext uri="{FF2B5EF4-FFF2-40B4-BE49-F238E27FC236}">
                  <a16:creationId xmlns:a16="http://schemas.microsoft.com/office/drawing/2014/main" id="{27A9D809-23DB-415A-BAE5-9D5260DB54C6}"/>
                </a:ext>
              </a:extLst>
            </p:cNvPr>
            <p:cNvPicPr>
              <a:picLocks noChangeAspect="1"/>
            </p:cNvPicPr>
            <p:nvPr/>
          </p:nvPicPr>
          <p:blipFill rotWithShape="1">
            <a:blip r:embed="rId7">
              <a:extLst>
                <a:ext uri="{28A0092B-C50C-407E-A947-70E740481C1C}">
                  <a14:useLocalDpi xmlns:a14="http://schemas.microsoft.com/office/drawing/2010/main" val="0"/>
                </a:ext>
              </a:extLst>
            </a:blip>
            <a:srcRect l="37763" t="27146" r="37614" b="28304"/>
            <a:stretch/>
          </p:blipFill>
          <p:spPr>
            <a:xfrm>
              <a:off x="9314524" y="3144473"/>
              <a:ext cx="1703070" cy="1914372"/>
            </a:xfrm>
            <a:prstGeom prst="rect">
              <a:avLst/>
            </a:prstGeom>
          </p:spPr>
        </p:pic>
        <p:sp>
          <p:nvSpPr>
            <p:cNvPr id="28" name="Rectangle 27">
              <a:extLst>
                <a:ext uri="{FF2B5EF4-FFF2-40B4-BE49-F238E27FC236}">
                  <a16:creationId xmlns:a16="http://schemas.microsoft.com/office/drawing/2014/main" id="{E76A2C0A-0E43-4628-BB5A-66E9B2E967CD}"/>
                </a:ext>
              </a:extLst>
            </p:cNvPr>
            <p:cNvSpPr/>
            <p:nvPr/>
          </p:nvSpPr>
          <p:spPr>
            <a:xfrm>
              <a:off x="9662000" y="3361335"/>
              <a:ext cx="831731" cy="1631216"/>
            </a:xfrm>
            <a:prstGeom prst="rect">
              <a:avLst/>
            </a:prstGeom>
          </p:spPr>
          <p:txBody>
            <a:bodyPr wrap="square">
              <a:spAutoFit/>
            </a:bodyPr>
            <a:lstStyle/>
            <a:p>
              <a:r>
                <a:rPr lang="en-US" sz="10000" dirty="0">
                  <a:solidFill>
                    <a:schemeClr val="accent2"/>
                  </a:solidFill>
                </a:rPr>
                <a:t>?</a:t>
              </a:r>
              <a:endParaRPr lang="en-AU" sz="10000" dirty="0">
                <a:solidFill>
                  <a:schemeClr val="accent2"/>
                </a:solidFill>
              </a:endParaRPr>
            </a:p>
          </p:txBody>
        </p:sp>
      </p:grpSp>
      <p:pic>
        <p:nvPicPr>
          <p:cNvPr id="1026" name="Picture 2">
            <a:extLst>
              <a:ext uri="{FF2B5EF4-FFF2-40B4-BE49-F238E27FC236}">
                <a16:creationId xmlns:a16="http://schemas.microsoft.com/office/drawing/2014/main" id="{E6C43C0F-FCDB-4B3B-A0CA-DB776AE926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43" r="40072" b="1"/>
          <a:stretch/>
        </p:blipFill>
        <p:spPr bwMode="auto">
          <a:xfrm>
            <a:off x="10534770" y="2824445"/>
            <a:ext cx="1598269" cy="2109224"/>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4">
            <a:extLst>
              <a:ext uri="{FF2B5EF4-FFF2-40B4-BE49-F238E27FC236}">
                <a16:creationId xmlns:a16="http://schemas.microsoft.com/office/drawing/2014/main" id="{73999FEA-ECF5-4912-AB66-8967A899CA67}"/>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4" name="Title 4">
            <a:extLst>
              <a:ext uri="{FF2B5EF4-FFF2-40B4-BE49-F238E27FC236}">
                <a16:creationId xmlns:a16="http://schemas.microsoft.com/office/drawing/2014/main" id="{F9BB6BC3-B480-41A2-8E48-52CD1777E9DB}"/>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5" name="Title 4">
            <a:extLst>
              <a:ext uri="{FF2B5EF4-FFF2-40B4-BE49-F238E27FC236}">
                <a16:creationId xmlns:a16="http://schemas.microsoft.com/office/drawing/2014/main" id="{1C5AAF5D-C4E3-42AD-8A93-3E4D03573ABA}"/>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6" name="Title 4">
            <a:extLst>
              <a:ext uri="{FF2B5EF4-FFF2-40B4-BE49-F238E27FC236}">
                <a16:creationId xmlns:a16="http://schemas.microsoft.com/office/drawing/2014/main" id="{AF411CA7-F5E8-4D4F-88FF-0D0D84B1BB9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49044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Data Preprocessing</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309B2FDA-0B10-488C-BBA6-E321EA0E9323}"/>
              </a:ext>
            </a:extLst>
          </p:cNvPr>
          <p:cNvPicPr>
            <a:picLocks noChangeAspect="1"/>
          </p:cNvPicPr>
          <p:nvPr/>
        </p:nvPicPr>
        <p:blipFill>
          <a:blip r:embed="rId4"/>
          <a:stretch>
            <a:fillRect/>
          </a:stretch>
        </p:blipFill>
        <p:spPr>
          <a:xfrm>
            <a:off x="1742329" y="1315260"/>
            <a:ext cx="10242917" cy="4973011"/>
          </a:xfrm>
          <a:prstGeom prst="rect">
            <a:avLst/>
          </a:prstGeom>
        </p:spPr>
      </p:pic>
      <p:sp>
        <p:nvSpPr>
          <p:cNvPr id="2" name="TextBox 1">
            <a:extLst>
              <a:ext uri="{FF2B5EF4-FFF2-40B4-BE49-F238E27FC236}">
                <a16:creationId xmlns:a16="http://schemas.microsoft.com/office/drawing/2014/main" id="{E2EBBB9C-56D9-4FE3-88F1-DDB2376690C1}"/>
              </a:ext>
            </a:extLst>
          </p:cNvPr>
          <p:cNvSpPr txBox="1"/>
          <p:nvPr/>
        </p:nvSpPr>
        <p:spPr>
          <a:xfrm>
            <a:off x="4035827" y="2208712"/>
            <a:ext cx="1614416"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5B9BD5">
                    <a:lumMod val="50000"/>
                  </a:srgbClr>
                </a:solidFill>
                <a:latin typeface="Calibri" panose="020F0502020204030204"/>
              </a:rPr>
              <a:t>2</a:t>
            </a:r>
            <a:r>
              <a:rPr kumimoji="0" lang="en-AU"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a:t>
            </a:r>
            <a:r>
              <a:rPr lang="en-AU" dirty="0">
                <a:solidFill>
                  <a:srgbClr val="5B9BD5">
                    <a:lumMod val="50000"/>
                  </a:srgbClr>
                </a:solidFill>
                <a:latin typeface="Calibri" panose="020F0502020204030204"/>
              </a:rPr>
              <a:t>Missing Data</a:t>
            </a:r>
            <a:endParaRPr kumimoji="0" lang="en-AU"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11" name="Arrow: Up 10">
            <a:extLst>
              <a:ext uri="{FF2B5EF4-FFF2-40B4-BE49-F238E27FC236}">
                <a16:creationId xmlns:a16="http://schemas.microsoft.com/office/drawing/2014/main" id="{370AB07B-72B2-432A-AF1F-2166C9DFBC28}"/>
              </a:ext>
            </a:extLst>
          </p:cNvPr>
          <p:cNvSpPr/>
          <p:nvPr/>
        </p:nvSpPr>
        <p:spPr>
          <a:xfrm>
            <a:off x="4676034" y="2666544"/>
            <a:ext cx="334002" cy="7624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4">
            <a:extLst>
              <a:ext uri="{FF2B5EF4-FFF2-40B4-BE49-F238E27FC236}">
                <a16:creationId xmlns:a16="http://schemas.microsoft.com/office/drawing/2014/main" id="{A5BD548B-EB6E-4F20-83C3-3294FDD6D5C7}"/>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8" name="Title 4">
            <a:extLst>
              <a:ext uri="{FF2B5EF4-FFF2-40B4-BE49-F238E27FC236}">
                <a16:creationId xmlns:a16="http://schemas.microsoft.com/office/drawing/2014/main" id="{442EF2EB-1F2F-4C73-B6BA-1E104730AE7D}"/>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9" name="Title 4">
            <a:extLst>
              <a:ext uri="{FF2B5EF4-FFF2-40B4-BE49-F238E27FC236}">
                <a16:creationId xmlns:a16="http://schemas.microsoft.com/office/drawing/2014/main" id="{42517C3D-526F-4F97-B2E2-26250D3CDDA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981B1907-9AB4-4ED0-B71B-45B0051D4E0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010146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Missing Data</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Rectangle 20">
            <a:extLst>
              <a:ext uri="{FF2B5EF4-FFF2-40B4-BE49-F238E27FC236}">
                <a16:creationId xmlns:a16="http://schemas.microsoft.com/office/drawing/2014/main" id="{0168A157-A288-4029-B3D1-28E7B2ED1C2E}"/>
              </a:ext>
            </a:extLst>
          </p:cNvPr>
          <p:cNvSpPr/>
          <p:nvPr/>
        </p:nvSpPr>
        <p:spPr>
          <a:xfrm>
            <a:off x="1771862" y="879332"/>
            <a:ext cx="565763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--High missing data rate: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Removing the data with missing values is not applicable</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2" descr="A screenshot of a computer screen&#10;&#10;Description automatically generated">
            <a:extLst>
              <a:ext uri="{FF2B5EF4-FFF2-40B4-BE49-F238E27FC236}">
                <a16:creationId xmlns:a16="http://schemas.microsoft.com/office/drawing/2014/main" id="{CCA810B0-81FF-479C-9FB0-B705C1C2844C}"/>
              </a:ext>
            </a:extLst>
          </p:cNvPr>
          <p:cNvPicPr>
            <a:picLocks noChangeAspect="1"/>
          </p:cNvPicPr>
          <p:nvPr/>
        </p:nvPicPr>
        <p:blipFill rotWithShape="1">
          <a:blip r:embed="rId4">
            <a:alphaModFix amt="94000"/>
            <a:extLst>
              <a:ext uri="{28A0092B-C50C-407E-A947-70E740481C1C}">
                <a14:useLocalDpi xmlns:a14="http://schemas.microsoft.com/office/drawing/2010/main" val="0"/>
              </a:ext>
            </a:extLst>
          </a:blip>
          <a:srcRect l="2940" t="56082" r="67802" b="3624"/>
          <a:stretch/>
        </p:blipFill>
        <p:spPr>
          <a:xfrm>
            <a:off x="2114549" y="1687940"/>
            <a:ext cx="8468129" cy="5135606"/>
          </a:xfrm>
          <a:prstGeom prst="rect">
            <a:avLst/>
          </a:prstGeom>
          <a:solidFill>
            <a:schemeClr val="accent2">
              <a:alpha val="8000"/>
            </a:schemeClr>
          </a:solidFill>
        </p:spPr>
      </p:pic>
      <p:sp>
        <p:nvSpPr>
          <p:cNvPr id="11" name="Title 4">
            <a:extLst>
              <a:ext uri="{FF2B5EF4-FFF2-40B4-BE49-F238E27FC236}">
                <a16:creationId xmlns:a16="http://schemas.microsoft.com/office/drawing/2014/main" id="{1F834CB6-2ED9-4849-8E24-963DD5D75020}"/>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2" name="Title 4">
            <a:extLst>
              <a:ext uri="{FF2B5EF4-FFF2-40B4-BE49-F238E27FC236}">
                <a16:creationId xmlns:a16="http://schemas.microsoft.com/office/drawing/2014/main" id="{66081600-72DC-4092-A922-D7F08CE61CC8}"/>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3" name="Title 4">
            <a:extLst>
              <a:ext uri="{FF2B5EF4-FFF2-40B4-BE49-F238E27FC236}">
                <a16:creationId xmlns:a16="http://schemas.microsoft.com/office/drawing/2014/main" id="{3CDDD721-3966-4DDE-9307-7B7E28C38643}"/>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5" name="Title 4">
            <a:extLst>
              <a:ext uri="{FF2B5EF4-FFF2-40B4-BE49-F238E27FC236}">
                <a16:creationId xmlns:a16="http://schemas.microsoft.com/office/drawing/2014/main" id="{762C9818-82C4-425D-8B65-24ABDA2CACC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50076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Missing Data</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Rectangle 20">
            <a:extLst>
              <a:ext uri="{FF2B5EF4-FFF2-40B4-BE49-F238E27FC236}">
                <a16:creationId xmlns:a16="http://schemas.microsoft.com/office/drawing/2014/main" id="{0168A157-A288-4029-B3D1-28E7B2ED1C2E}"/>
              </a:ext>
            </a:extLst>
          </p:cNvPr>
          <p:cNvSpPr/>
          <p:nvPr/>
        </p:nvSpPr>
        <p:spPr>
          <a:xfrm>
            <a:off x="1921973" y="831486"/>
            <a:ext cx="565763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Imputation does not necessarily give better results  </a:t>
            </a:r>
          </a:p>
        </p:txBody>
      </p:sp>
      <p:pic>
        <p:nvPicPr>
          <p:cNvPr id="7" name="Picture 6" descr="Graphical user interface, application&#10;&#10;Description automatically generated">
            <a:extLst>
              <a:ext uri="{FF2B5EF4-FFF2-40B4-BE49-F238E27FC236}">
                <a16:creationId xmlns:a16="http://schemas.microsoft.com/office/drawing/2014/main" id="{FEC780FB-DACF-40B7-AD3D-57DDF1BD1ED4}"/>
              </a:ext>
            </a:extLst>
          </p:cNvPr>
          <p:cNvPicPr>
            <a:picLocks noChangeAspect="1"/>
          </p:cNvPicPr>
          <p:nvPr/>
        </p:nvPicPr>
        <p:blipFill rotWithShape="1">
          <a:blip r:embed="rId4">
            <a:extLst>
              <a:ext uri="{28A0092B-C50C-407E-A947-70E740481C1C}">
                <a14:useLocalDpi xmlns:a14="http://schemas.microsoft.com/office/drawing/2010/main" val="0"/>
              </a:ext>
            </a:extLst>
          </a:blip>
          <a:srcRect l="5698" t="22461" r="81738" b="55833"/>
          <a:stretch/>
        </p:blipFill>
        <p:spPr>
          <a:xfrm>
            <a:off x="5060949" y="1408130"/>
            <a:ext cx="2144752" cy="238282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B43A55E2-7148-4523-97E4-20505CAC02C2}"/>
              </a:ext>
            </a:extLst>
          </p:cNvPr>
          <p:cNvPicPr>
            <a:picLocks noChangeAspect="1"/>
          </p:cNvPicPr>
          <p:nvPr/>
        </p:nvPicPr>
        <p:blipFill rotWithShape="1">
          <a:blip r:embed="rId4">
            <a:extLst>
              <a:ext uri="{28A0092B-C50C-407E-A947-70E740481C1C}">
                <a14:useLocalDpi xmlns:a14="http://schemas.microsoft.com/office/drawing/2010/main" val="0"/>
              </a:ext>
            </a:extLst>
          </a:blip>
          <a:srcRect l="19259" t="22461" r="51440" b="55833"/>
          <a:stretch/>
        </p:blipFill>
        <p:spPr>
          <a:xfrm>
            <a:off x="5060949" y="4072319"/>
            <a:ext cx="5001838" cy="2382820"/>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DA353B0C-8E06-4639-855D-EB18762C268A}"/>
              </a:ext>
            </a:extLst>
          </p:cNvPr>
          <p:cNvPicPr>
            <a:picLocks noChangeAspect="1"/>
          </p:cNvPicPr>
          <p:nvPr/>
        </p:nvPicPr>
        <p:blipFill rotWithShape="1">
          <a:blip r:embed="rId4">
            <a:extLst>
              <a:ext uri="{28A0092B-C50C-407E-A947-70E740481C1C}">
                <a14:useLocalDpi xmlns:a14="http://schemas.microsoft.com/office/drawing/2010/main" val="0"/>
              </a:ext>
            </a:extLst>
          </a:blip>
          <a:srcRect l="6242" t="44255" r="79987" b="10852"/>
          <a:stretch/>
        </p:blipFill>
        <p:spPr>
          <a:xfrm>
            <a:off x="2009096" y="1408130"/>
            <a:ext cx="2416854" cy="5066796"/>
          </a:xfrm>
          <a:prstGeom prst="rect">
            <a:avLst/>
          </a:prstGeom>
        </p:spPr>
      </p:pic>
      <p:sp>
        <p:nvSpPr>
          <p:cNvPr id="13" name="Title 4">
            <a:extLst>
              <a:ext uri="{FF2B5EF4-FFF2-40B4-BE49-F238E27FC236}">
                <a16:creationId xmlns:a16="http://schemas.microsoft.com/office/drawing/2014/main" id="{EC201F0B-90CE-45CA-8C06-D214F3ED5F8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5" name="Title 4">
            <a:extLst>
              <a:ext uri="{FF2B5EF4-FFF2-40B4-BE49-F238E27FC236}">
                <a16:creationId xmlns:a16="http://schemas.microsoft.com/office/drawing/2014/main" id="{DA2A9AE4-2025-4574-947C-A57F82C52F83}"/>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Title 4">
            <a:extLst>
              <a:ext uri="{FF2B5EF4-FFF2-40B4-BE49-F238E27FC236}">
                <a16:creationId xmlns:a16="http://schemas.microsoft.com/office/drawing/2014/main" id="{64CDF39B-A319-46AC-ADD0-AFF16B3FEA04}"/>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0B5B31C6-9481-470A-95C0-15F919CB7F06}"/>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802693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16" name="Picture 15" descr="Graphical user interface, diagram&#10;&#10;Description automatically generated">
            <a:extLst>
              <a:ext uri="{FF2B5EF4-FFF2-40B4-BE49-F238E27FC236}">
                <a16:creationId xmlns:a16="http://schemas.microsoft.com/office/drawing/2014/main" id="{BF9D73AC-7713-4D83-BB30-81511857EE35}"/>
              </a:ext>
            </a:extLst>
          </p:cNvPr>
          <p:cNvPicPr>
            <a:picLocks noChangeAspect="1"/>
          </p:cNvPicPr>
          <p:nvPr/>
        </p:nvPicPr>
        <p:blipFill rotWithShape="1">
          <a:blip r:embed="rId3">
            <a:extLst>
              <a:ext uri="{28A0092B-C50C-407E-A947-70E740481C1C}">
                <a14:useLocalDpi xmlns:a14="http://schemas.microsoft.com/office/drawing/2010/main" val="0"/>
              </a:ext>
            </a:extLst>
          </a:blip>
          <a:srcRect l="3464" t="27037" r="25166" b="50000"/>
          <a:stretch/>
        </p:blipFill>
        <p:spPr>
          <a:xfrm>
            <a:off x="4670557" y="3511866"/>
            <a:ext cx="5179775" cy="1071746"/>
          </a:xfrm>
          <a:prstGeom prst="rect">
            <a:avLst/>
          </a:pr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4"/>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Missing Data</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Rectangle 20">
            <a:extLst>
              <a:ext uri="{FF2B5EF4-FFF2-40B4-BE49-F238E27FC236}">
                <a16:creationId xmlns:a16="http://schemas.microsoft.com/office/drawing/2014/main" id="{0168A157-A288-4029-B3D1-28E7B2ED1C2E}"/>
              </a:ext>
            </a:extLst>
          </p:cNvPr>
          <p:cNvSpPr/>
          <p:nvPr/>
        </p:nvSpPr>
        <p:spPr>
          <a:xfrm>
            <a:off x="1921973" y="831486"/>
            <a:ext cx="5657638" cy="1754326"/>
          </a:xfrm>
          <a:prstGeom prst="rect">
            <a:avLst/>
          </a:prstGeom>
        </p:spPr>
        <p:txBody>
          <a:bodyPr wrap="square">
            <a:spAutoFit/>
          </a:bodyPr>
          <a:lstStyle/>
          <a:p>
            <a:pPr lvl="0">
              <a:defRPr/>
            </a:pPr>
            <a:r>
              <a:rPr lang="en-US" dirty="0">
                <a:solidFill>
                  <a:prstClr val="white"/>
                </a:solidFill>
              </a:rPr>
              <a:t>--General consideration : If experts can, machine learning should be able to as well.</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lvl="0">
              <a:defRPr/>
            </a:pPr>
            <a:r>
              <a:rPr lang="en-US" dirty="0">
                <a:solidFill>
                  <a:prstClr val="white"/>
                </a:solidFill>
              </a:rPr>
              <a:t>--Processing:</a:t>
            </a:r>
          </a:p>
          <a:p>
            <a:pPr lvl="0">
              <a:defRPr/>
            </a:pPr>
            <a:r>
              <a:rPr lang="en-US" dirty="0">
                <a:solidFill>
                  <a:prstClr val="white"/>
                </a:solidFill>
              </a:rPr>
              <a:t>    Data with some missing values are not deleted.</a:t>
            </a:r>
          </a:p>
          <a:p>
            <a:pPr lvl="0">
              <a:defRPr/>
            </a:pPr>
            <a:r>
              <a:rPr lang="en-US" dirty="0">
                <a:solidFill>
                  <a:prstClr val="white"/>
                </a:solidFill>
              </a:rPr>
              <a:t>    Treat them as missing (NA), if the algorithm allows. </a:t>
            </a:r>
          </a:p>
          <a:p>
            <a:pPr lvl="0">
              <a:defRPr/>
            </a:pPr>
            <a:r>
              <a:rPr lang="en-US" dirty="0">
                <a:solidFill>
                  <a:prstClr val="white"/>
                </a:solidFill>
              </a:rPr>
              <a:t>    Otherwise replace with 0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Graphical user interface, application, table, Excel&#10;&#10;Description automatically generated">
            <a:extLst>
              <a:ext uri="{FF2B5EF4-FFF2-40B4-BE49-F238E27FC236}">
                <a16:creationId xmlns:a16="http://schemas.microsoft.com/office/drawing/2014/main" id="{995E4D25-48D9-44CD-A0CB-67F573B68FB3}"/>
              </a:ext>
            </a:extLst>
          </p:cNvPr>
          <p:cNvPicPr>
            <a:picLocks noChangeAspect="1"/>
          </p:cNvPicPr>
          <p:nvPr/>
        </p:nvPicPr>
        <p:blipFill rotWithShape="1">
          <a:blip r:embed="rId5">
            <a:extLst>
              <a:ext uri="{28A0092B-C50C-407E-A947-70E740481C1C}">
                <a14:useLocalDpi xmlns:a14="http://schemas.microsoft.com/office/drawing/2010/main" val="0"/>
              </a:ext>
            </a:extLst>
          </a:blip>
          <a:srcRect l="45571" t="24423" r="34499" b="23919"/>
          <a:stretch/>
        </p:blipFill>
        <p:spPr>
          <a:xfrm>
            <a:off x="2058770" y="3717831"/>
            <a:ext cx="1609782" cy="2524182"/>
          </a:xfrm>
          <a:prstGeom prst="rect">
            <a:avLst/>
          </a:prstGeom>
        </p:spPr>
      </p:pic>
      <p:sp>
        <p:nvSpPr>
          <p:cNvPr id="15" name="TextBox 14">
            <a:extLst>
              <a:ext uri="{FF2B5EF4-FFF2-40B4-BE49-F238E27FC236}">
                <a16:creationId xmlns:a16="http://schemas.microsoft.com/office/drawing/2014/main" id="{8785E37A-6B22-47CC-ACF4-A4C63CB2994F}"/>
              </a:ext>
            </a:extLst>
          </p:cNvPr>
          <p:cNvSpPr txBox="1"/>
          <p:nvPr/>
        </p:nvSpPr>
        <p:spPr>
          <a:xfrm>
            <a:off x="1820362" y="2899309"/>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8" name="Picture 7" descr="Table, Excel&#10;&#10;Description automatically generated">
            <a:extLst>
              <a:ext uri="{FF2B5EF4-FFF2-40B4-BE49-F238E27FC236}">
                <a16:creationId xmlns:a16="http://schemas.microsoft.com/office/drawing/2014/main" id="{72CD79A5-4490-4A76-96D7-86B40A1C5C49}"/>
              </a:ext>
            </a:extLst>
          </p:cNvPr>
          <p:cNvPicPr>
            <a:picLocks noChangeAspect="1"/>
          </p:cNvPicPr>
          <p:nvPr/>
        </p:nvPicPr>
        <p:blipFill rotWithShape="1">
          <a:blip r:embed="rId6">
            <a:extLst>
              <a:ext uri="{28A0092B-C50C-407E-A947-70E740481C1C}">
                <a14:useLocalDpi xmlns:a14="http://schemas.microsoft.com/office/drawing/2010/main" val="0"/>
              </a:ext>
            </a:extLst>
          </a:blip>
          <a:srcRect l="4220" t="59833" r="17077" b="23657"/>
          <a:stretch/>
        </p:blipFill>
        <p:spPr>
          <a:xfrm>
            <a:off x="4670559" y="5215837"/>
            <a:ext cx="7389082" cy="937698"/>
          </a:xfrm>
          <a:prstGeom prst="rect">
            <a:avLst/>
          </a:prstGeom>
        </p:spPr>
      </p:pic>
      <p:sp>
        <p:nvSpPr>
          <p:cNvPr id="10" name="Arrow: Right 9">
            <a:extLst>
              <a:ext uri="{FF2B5EF4-FFF2-40B4-BE49-F238E27FC236}">
                <a16:creationId xmlns:a16="http://schemas.microsoft.com/office/drawing/2014/main" id="{94BAA51F-F137-47B3-B82C-75A225796AF6}"/>
              </a:ext>
            </a:extLst>
          </p:cNvPr>
          <p:cNvSpPr/>
          <p:nvPr/>
        </p:nvSpPr>
        <p:spPr>
          <a:xfrm>
            <a:off x="3871143" y="4681509"/>
            <a:ext cx="459937" cy="208067"/>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22" name="TextBox 21">
            <a:extLst>
              <a:ext uri="{FF2B5EF4-FFF2-40B4-BE49-F238E27FC236}">
                <a16:creationId xmlns:a16="http://schemas.microsoft.com/office/drawing/2014/main" id="{C992AF66-B12D-44D6-A639-752B06BFF630}"/>
              </a:ext>
            </a:extLst>
          </p:cNvPr>
          <p:cNvSpPr txBox="1"/>
          <p:nvPr/>
        </p:nvSpPr>
        <p:spPr>
          <a:xfrm>
            <a:off x="6079834" y="3025654"/>
            <a:ext cx="933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1D Data</a:t>
            </a:r>
          </a:p>
        </p:txBody>
      </p:sp>
      <p:sp>
        <p:nvSpPr>
          <p:cNvPr id="24" name="TextBox 23">
            <a:extLst>
              <a:ext uri="{FF2B5EF4-FFF2-40B4-BE49-F238E27FC236}">
                <a16:creationId xmlns:a16="http://schemas.microsoft.com/office/drawing/2014/main" id="{8614D116-E810-4935-B830-63FA3E18E2E3}"/>
              </a:ext>
            </a:extLst>
          </p:cNvPr>
          <p:cNvSpPr txBox="1"/>
          <p:nvPr/>
        </p:nvSpPr>
        <p:spPr>
          <a:xfrm>
            <a:off x="6118499" y="6180513"/>
            <a:ext cx="23225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1D – Entity Embedding</a:t>
            </a:r>
          </a:p>
        </p:txBody>
      </p:sp>
      <p:sp>
        <p:nvSpPr>
          <p:cNvPr id="25" name="TextBox 24">
            <a:extLst>
              <a:ext uri="{FF2B5EF4-FFF2-40B4-BE49-F238E27FC236}">
                <a16:creationId xmlns:a16="http://schemas.microsoft.com/office/drawing/2014/main" id="{C96686AD-C58A-4709-B593-A59EC4E8318C}"/>
              </a:ext>
            </a:extLst>
          </p:cNvPr>
          <p:cNvSpPr txBox="1"/>
          <p:nvPr/>
        </p:nvSpPr>
        <p:spPr>
          <a:xfrm>
            <a:off x="6079834" y="4610590"/>
            <a:ext cx="23612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1D – One Hot Encoding</a:t>
            </a:r>
          </a:p>
        </p:txBody>
      </p:sp>
      <p:sp>
        <p:nvSpPr>
          <p:cNvPr id="18" name="Title 4">
            <a:extLst>
              <a:ext uri="{FF2B5EF4-FFF2-40B4-BE49-F238E27FC236}">
                <a16:creationId xmlns:a16="http://schemas.microsoft.com/office/drawing/2014/main" id="{DFFE3771-063C-4698-B1AF-3A3F002A431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9" name="Title 4">
            <a:extLst>
              <a:ext uri="{FF2B5EF4-FFF2-40B4-BE49-F238E27FC236}">
                <a16:creationId xmlns:a16="http://schemas.microsoft.com/office/drawing/2014/main" id="{51C31881-7807-4631-A9CA-1D58CED25549}"/>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8A5A881E-11FB-4150-8EE3-D880CF999DCA}"/>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48046300-5CC6-46F9-AD67-D58B2EA5FABC}"/>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05844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Missing Data</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descr="Graphical user interface, application, table, Excel&#10;&#10;Description automatically generated">
            <a:extLst>
              <a:ext uri="{FF2B5EF4-FFF2-40B4-BE49-F238E27FC236}">
                <a16:creationId xmlns:a16="http://schemas.microsoft.com/office/drawing/2014/main" id="{995E4D25-48D9-44CD-A0CB-67F573B68FB3}"/>
              </a:ext>
            </a:extLst>
          </p:cNvPr>
          <p:cNvPicPr>
            <a:picLocks noChangeAspect="1"/>
          </p:cNvPicPr>
          <p:nvPr/>
        </p:nvPicPr>
        <p:blipFill rotWithShape="1">
          <a:blip r:embed="rId4">
            <a:extLst>
              <a:ext uri="{28A0092B-C50C-407E-A947-70E740481C1C}">
                <a14:useLocalDpi xmlns:a14="http://schemas.microsoft.com/office/drawing/2010/main" val="0"/>
              </a:ext>
            </a:extLst>
          </a:blip>
          <a:srcRect l="45571" t="24423" r="34499" b="23919"/>
          <a:stretch/>
        </p:blipFill>
        <p:spPr>
          <a:xfrm>
            <a:off x="1930664" y="1987589"/>
            <a:ext cx="1609782" cy="2524182"/>
          </a:xfrm>
          <a:prstGeom prst="rect">
            <a:avLst/>
          </a:prstGeom>
        </p:spPr>
      </p:pic>
      <p:sp>
        <p:nvSpPr>
          <p:cNvPr id="15" name="TextBox 14">
            <a:extLst>
              <a:ext uri="{FF2B5EF4-FFF2-40B4-BE49-F238E27FC236}">
                <a16:creationId xmlns:a16="http://schemas.microsoft.com/office/drawing/2014/main" id="{8785E37A-6B22-47CC-ACF4-A4C63CB2994F}"/>
              </a:ext>
            </a:extLst>
          </p:cNvPr>
          <p:cNvSpPr txBox="1"/>
          <p:nvPr/>
        </p:nvSpPr>
        <p:spPr>
          <a:xfrm>
            <a:off x="1692256" y="1169067"/>
            <a:ext cx="24025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sp>
        <p:nvSpPr>
          <p:cNvPr id="10" name="Arrow: Right 9">
            <a:extLst>
              <a:ext uri="{FF2B5EF4-FFF2-40B4-BE49-F238E27FC236}">
                <a16:creationId xmlns:a16="http://schemas.microsoft.com/office/drawing/2014/main" id="{94BAA51F-F137-47B3-B82C-75A225796AF6}"/>
              </a:ext>
            </a:extLst>
          </p:cNvPr>
          <p:cNvSpPr/>
          <p:nvPr/>
        </p:nvSpPr>
        <p:spPr>
          <a:xfrm>
            <a:off x="3674561" y="3145646"/>
            <a:ext cx="459937" cy="208067"/>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992AF66-B12D-44D6-A639-752B06BFF630}"/>
              </a:ext>
            </a:extLst>
          </p:cNvPr>
          <p:cNvSpPr txBox="1"/>
          <p:nvPr/>
        </p:nvSpPr>
        <p:spPr>
          <a:xfrm>
            <a:off x="5520288" y="280098"/>
            <a:ext cx="933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2</a:t>
            </a: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D Data</a:t>
            </a:r>
          </a:p>
        </p:txBody>
      </p:sp>
      <p:pic>
        <p:nvPicPr>
          <p:cNvPr id="4" name="Picture 3" descr="Graphical user interface, application, table, Excel&#10;&#10;Description automatically generated">
            <a:extLst>
              <a:ext uri="{FF2B5EF4-FFF2-40B4-BE49-F238E27FC236}">
                <a16:creationId xmlns:a16="http://schemas.microsoft.com/office/drawing/2014/main" id="{A191D3C6-DFD4-4966-866F-D2714668CC5F}"/>
              </a:ext>
            </a:extLst>
          </p:cNvPr>
          <p:cNvPicPr>
            <a:picLocks noChangeAspect="1"/>
          </p:cNvPicPr>
          <p:nvPr/>
        </p:nvPicPr>
        <p:blipFill rotWithShape="1">
          <a:blip r:embed="rId5">
            <a:extLst>
              <a:ext uri="{28A0092B-C50C-407E-A947-70E740481C1C}">
                <a14:useLocalDpi xmlns:a14="http://schemas.microsoft.com/office/drawing/2010/main" val="0"/>
              </a:ext>
            </a:extLst>
          </a:blip>
          <a:srcRect l="6525" t="24423" r="57412" b="23919"/>
          <a:stretch/>
        </p:blipFill>
        <p:spPr>
          <a:xfrm>
            <a:off x="4554348" y="725498"/>
            <a:ext cx="2598257" cy="2251497"/>
          </a:xfrm>
          <a:prstGeom prst="rect">
            <a:avLst/>
          </a:prstGeom>
        </p:spPr>
      </p:pic>
      <p:pic>
        <p:nvPicPr>
          <p:cNvPr id="7" name="Picture 6" descr="Diagram&#10;&#10;Description automatically generated">
            <a:extLst>
              <a:ext uri="{FF2B5EF4-FFF2-40B4-BE49-F238E27FC236}">
                <a16:creationId xmlns:a16="http://schemas.microsoft.com/office/drawing/2014/main" id="{EA3CC7FD-495A-442D-9DC5-E26911B603A5}"/>
              </a:ext>
            </a:extLst>
          </p:cNvPr>
          <p:cNvPicPr>
            <a:picLocks noChangeAspect="1"/>
          </p:cNvPicPr>
          <p:nvPr/>
        </p:nvPicPr>
        <p:blipFill rotWithShape="1">
          <a:blip r:embed="rId6">
            <a:extLst>
              <a:ext uri="{28A0092B-C50C-407E-A947-70E740481C1C}">
                <a14:useLocalDpi xmlns:a14="http://schemas.microsoft.com/office/drawing/2010/main" val="0"/>
              </a:ext>
            </a:extLst>
          </a:blip>
          <a:srcRect l="5371" t="23191" r="63968" b="38486"/>
          <a:stretch/>
        </p:blipFill>
        <p:spPr>
          <a:xfrm>
            <a:off x="4494048" y="3760575"/>
            <a:ext cx="2658557" cy="2010205"/>
          </a:xfrm>
          <a:prstGeom prst="rect">
            <a:avLst/>
          </a:prstGeom>
        </p:spPr>
      </p:pic>
      <p:pic>
        <p:nvPicPr>
          <p:cNvPr id="16" name="Picture 15" descr="Graphical user interface, diagram&#10;&#10;Description automatically generated">
            <a:extLst>
              <a:ext uri="{FF2B5EF4-FFF2-40B4-BE49-F238E27FC236}">
                <a16:creationId xmlns:a16="http://schemas.microsoft.com/office/drawing/2014/main" id="{0668A3A9-8278-42A6-9C4D-BE614F94CA14}"/>
              </a:ext>
            </a:extLst>
          </p:cNvPr>
          <p:cNvPicPr>
            <a:picLocks noChangeAspect="1"/>
          </p:cNvPicPr>
          <p:nvPr/>
        </p:nvPicPr>
        <p:blipFill rotWithShape="1">
          <a:blip r:embed="rId7">
            <a:extLst>
              <a:ext uri="{28A0092B-C50C-407E-A947-70E740481C1C}">
                <a14:useLocalDpi xmlns:a14="http://schemas.microsoft.com/office/drawing/2010/main" val="0"/>
              </a:ext>
            </a:extLst>
          </a:blip>
          <a:srcRect l="51420" t="24351" r="16027" b="27585"/>
          <a:stretch/>
        </p:blipFill>
        <p:spPr>
          <a:xfrm>
            <a:off x="7710776" y="1910932"/>
            <a:ext cx="4066375" cy="3861130"/>
          </a:xfrm>
          <a:prstGeom prst="rect">
            <a:avLst/>
          </a:prstGeom>
        </p:spPr>
      </p:pic>
      <p:sp>
        <p:nvSpPr>
          <p:cNvPr id="24" name="TextBox 23">
            <a:extLst>
              <a:ext uri="{FF2B5EF4-FFF2-40B4-BE49-F238E27FC236}">
                <a16:creationId xmlns:a16="http://schemas.microsoft.com/office/drawing/2014/main" id="{B94394C6-27D1-43F9-AB70-82DF8FE46FC7}"/>
              </a:ext>
            </a:extLst>
          </p:cNvPr>
          <p:cNvSpPr txBox="1"/>
          <p:nvPr/>
        </p:nvSpPr>
        <p:spPr>
          <a:xfrm>
            <a:off x="8859671" y="280098"/>
            <a:ext cx="933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3D Data</a:t>
            </a:r>
          </a:p>
        </p:txBody>
      </p:sp>
      <p:sp>
        <p:nvSpPr>
          <p:cNvPr id="25" name="TextBox 24">
            <a:extLst>
              <a:ext uri="{FF2B5EF4-FFF2-40B4-BE49-F238E27FC236}">
                <a16:creationId xmlns:a16="http://schemas.microsoft.com/office/drawing/2014/main" id="{4D43C737-E891-4195-BC92-A1CB21DB5064}"/>
              </a:ext>
            </a:extLst>
          </p:cNvPr>
          <p:cNvSpPr txBox="1"/>
          <p:nvPr/>
        </p:nvSpPr>
        <p:spPr>
          <a:xfrm>
            <a:off x="4710971" y="5709182"/>
            <a:ext cx="23225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2</a:t>
            </a: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D – Entity Embedding</a:t>
            </a:r>
          </a:p>
        </p:txBody>
      </p:sp>
      <p:sp>
        <p:nvSpPr>
          <p:cNvPr id="27" name="TextBox 26">
            <a:extLst>
              <a:ext uri="{FF2B5EF4-FFF2-40B4-BE49-F238E27FC236}">
                <a16:creationId xmlns:a16="http://schemas.microsoft.com/office/drawing/2014/main" id="{A5C17F14-4DF3-481B-B822-D7153DCD12DE}"/>
              </a:ext>
            </a:extLst>
          </p:cNvPr>
          <p:cNvSpPr txBox="1"/>
          <p:nvPr/>
        </p:nvSpPr>
        <p:spPr>
          <a:xfrm>
            <a:off x="4710971" y="2912759"/>
            <a:ext cx="23612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2</a:t>
            </a: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D – One Hot Encoding</a:t>
            </a:r>
          </a:p>
        </p:txBody>
      </p:sp>
      <p:sp>
        <p:nvSpPr>
          <p:cNvPr id="28" name="TextBox 27">
            <a:extLst>
              <a:ext uri="{FF2B5EF4-FFF2-40B4-BE49-F238E27FC236}">
                <a16:creationId xmlns:a16="http://schemas.microsoft.com/office/drawing/2014/main" id="{6B415D80-6FBF-4D1E-8C4D-A79802EF9554}"/>
              </a:ext>
            </a:extLst>
          </p:cNvPr>
          <p:cNvSpPr txBox="1"/>
          <p:nvPr/>
        </p:nvSpPr>
        <p:spPr>
          <a:xfrm>
            <a:off x="8882188" y="5770780"/>
            <a:ext cx="23225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3D – Entity Embedding</a:t>
            </a:r>
          </a:p>
        </p:txBody>
      </p:sp>
      <p:sp>
        <p:nvSpPr>
          <p:cNvPr id="20" name="Title 4">
            <a:extLst>
              <a:ext uri="{FF2B5EF4-FFF2-40B4-BE49-F238E27FC236}">
                <a16:creationId xmlns:a16="http://schemas.microsoft.com/office/drawing/2014/main" id="{1C96B251-EFCF-4419-8C6E-750CEAF4395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1" name="Title 4">
            <a:extLst>
              <a:ext uri="{FF2B5EF4-FFF2-40B4-BE49-F238E27FC236}">
                <a16:creationId xmlns:a16="http://schemas.microsoft.com/office/drawing/2014/main" id="{CD0234B1-06C8-4002-ABCA-F6C3EF544B69}"/>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C6C09118-D8AB-47CA-9504-9CD2E36DF7F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9" name="Title 4">
            <a:extLst>
              <a:ext uri="{FF2B5EF4-FFF2-40B4-BE49-F238E27FC236}">
                <a16:creationId xmlns:a16="http://schemas.microsoft.com/office/drawing/2014/main" id="{2DFD76E1-4067-49A0-99E5-E18C11BCECFE}"/>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57019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Missing Data</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1" name="TextBox 10">
            <a:extLst>
              <a:ext uri="{FF2B5EF4-FFF2-40B4-BE49-F238E27FC236}">
                <a16:creationId xmlns:a16="http://schemas.microsoft.com/office/drawing/2014/main" id="{EF2467E7-A1CC-4201-B166-C30FEFF2B3E5}"/>
              </a:ext>
            </a:extLst>
          </p:cNvPr>
          <p:cNvSpPr txBox="1"/>
          <p:nvPr/>
        </p:nvSpPr>
        <p:spPr>
          <a:xfrm>
            <a:off x="2343492" y="1193648"/>
            <a:ext cx="3722045" cy="369332"/>
          </a:xfrm>
          <a:prstGeom prst="rect">
            <a:avLst/>
          </a:prstGeom>
          <a:noFill/>
        </p:spPr>
        <p:txBody>
          <a:bodyPr wrap="none" rtlCol="0">
            <a:spAutoFit/>
          </a:bodyPr>
          <a:lstStyle/>
          <a:p>
            <a:r>
              <a:rPr lang="en-AU" dirty="0"/>
              <a:t>Adjusted </a:t>
            </a:r>
            <a:r>
              <a:rPr lang="en-AU" dirty="0" err="1"/>
              <a:t>MinMax</a:t>
            </a:r>
            <a:r>
              <a:rPr lang="en-AU" dirty="0"/>
              <a:t> data normalization:</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2B5225C-894B-49EA-8593-72767DB7F35D}"/>
                  </a:ext>
                </a:extLst>
              </p:cNvPr>
              <p:cNvSpPr/>
              <p:nvPr/>
            </p:nvSpPr>
            <p:spPr>
              <a:xfrm>
                <a:off x="2289007" y="1680769"/>
                <a:ext cx="4766754" cy="613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𝑥</m:t>
                          </m:r>
                        </m:e>
                        <m:sup>
                          <m:r>
                            <a:rPr lang="en-AU" i="0">
                              <a:latin typeface="Cambria Math" panose="02040503050406030204" pitchFamily="18" charset="0"/>
                            </a:rPr>
                            <m:t>′</m:t>
                          </m:r>
                        </m:sup>
                      </m:sSup>
                      <m:r>
                        <a:rPr lang="en-AU" i="0">
                          <a:latin typeface="Cambria Math" panose="02040503050406030204" pitchFamily="18" charset="0"/>
                        </a:rPr>
                        <m:t>=</m:t>
                      </m:r>
                      <m:r>
                        <a:rPr lang="en-AU" i="1">
                          <a:latin typeface="Cambria Math" panose="02040503050406030204" pitchFamily="18" charset="0"/>
                        </a:rPr>
                        <m:t>𝜖</m:t>
                      </m:r>
                      <m:r>
                        <a:rPr lang="en-AU" i="0">
                          <a:latin typeface="Cambria Math" panose="02040503050406030204" pitchFamily="18" charset="0"/>
                        </a:rPr>
                        <m:t>+(1−2</m:t>
                      </m:r>
                      <m:r>
                        <a:rPr lang="en-AU" i="1">
                          <a:latin typeface="Cambria Math" panose="02040503050406030204" pitchFamily="18" charset="0"/>
                        </a:rPr>
                        <m:t>𝜖</m:t>
                      </m:r>
                      <m:r>
                        <a:rPr lang="en-AU" i="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𝑥</m:t>
                          </m:r>
                          <m:r>
                            <a:rPr lang="en-AU" i="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𝑚𝑖𝑛</m:t>
                              </m:r>
                            </m:sub>
                          </m:sSub>
                        </m:num>
                        <m:den>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𝑚𝑎𝑥</m:t>
                              </m:r>
                            </m:sub>
                          </m:sSub>
                          <m:r>
                            <a:rPr lang="en-AU" i="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𝑚𝑖𝑛</m:t>
                              </m:r>
                            </m:sub>
                          </m:sSub>
                        </m:den>
                      </m:f>
                      <m:r>
                        <a:rPr lang="en-AU" i="0">
                          <a:latin typeface="Cambria Math" panose="02040503050406030204" pitchFamily="18" charset="0"/>
                        </a:rPr>
                        <m:t>, </m:t>
                      </m:r>
                      <m:sSup>
                        <m:sSupPr>
                          <m:ctrlPr>
                            <a:rPr lang="en-AU" i="1">
                              <a:latin typeface="Cambria Math" panose="02040503050406030204" pitchFamily="18" charset="0"/>
                            </a:rPr>
                          </m:ctrlPr>
                        </m:sSupPr>
                        <m:e>
                          <m:r>
                            <a:rPr lang="en-AU" i="0">
                              <a:latin typeface="Cambria Math" panose="02040503050406030204" pitchFamily="18" charset="0"/>
                            </a:rPr>
                            <m:t> </m:t>
                          </m:r>
                          <m:r>
                            <a:rPr lang="en-AU" i="1">
                              <a:latin typeface="Cambria Math" panose="02040503050406030204" pitchFamily="18" charset="0"/>
                            </a:rPr>
                            <m:t>𝑥</m:t>
                          </m:r>
                        </m:e>
                        <m:sup>
                          <m:r>
                            <a:rPr lang="en-AU" i="0">
                              <a:latin typeface="Cambria Math" panose="02040503050406030204" pitchFamily="18" charset="0"/>
                            </a:rPr>
                            <m:t>′</m:t>
                          </m:r>
                        </m:sup>
                      </m:sSup>
                      <m:r>
                        <a:rPr lang="en-AU" i="0">
                          <a:latin typeface="Cambria Math" panose="02040503050406030204" pitchFamily="18" charset="0"/>
                        </a:rPr>
                        <m:t>∈</m:t>
                      </m:r>
                      <m:d>
                        <m:dPr>
                          <m:begChr m:val="["/>
                          <m:endChr m:val="]"/>
                          <m:ctrlPr>
                            <a:rPr lang="en-AU" i="1">
                              <a:latin typeface="Cambria Math" panose="02040503050406030204" pitchFamily="18" charset="0"/>
                            </a:rPr>
                          </m:ctrlPr>
                        </m:dPr>
                        <m:e>
                          <m:r>
                            <a:rPr lang="en-AU" i="1">
                              <a:latin typeface="Cambria Math" panose="02040503050406030204" pitchFamily="18" charset="0"/>
                            </a:rPr>
                            <m:t>𝜖</m:t>
                          </m:r>
                          <m:r>
                            <a:rPr lang="en-AU" i="0">
                              <a:latin typeface="Cambria Math" panose="02040503050406030204" pitchFamily="18" charset="0"/>
                            </a:rPr>
                            <m:t>, 1−</m:t>
                          </m:r>
                          <m:r>
                            <a:rPr lang="en-AU" i="1">
                              <a:latin typeface="Cambria Math" panose="02040503050406030204" pitchFamily="18" charset="0"/>
                            </a:rPr>
                            <m:t>𝜖</m:t>
                          </m:r>
                        </m:e>
                      </m:d>
                      <m:r>
                        <a:rPr lang="en-AU" i="0">
                          <a:latin typeface="Cambria Math" panose="02040503050406030204" pitchFamily="18" charset="0"/>
                        </a:rPr>
                        <m:t> </m:t>
                      </m:r>
                    </m:oMath>
                  </m:oMathPara>
                </a14:m>
                <a:endParaRPr lang="en-AU" dirty="0"/>
              </a:p>
            </p:txBody>
          </p:sp>
        </mc:Choice>
        <mc:Fallback xmlns="">
          <p:sp>
            <p:nvSpPr>
              <p:cNvPr id="17" name="Rectangle 16">
                <a:extLst>
                  <a:ext uri="{FF2B5EF4-FFF2-40B4-BE49-F238E27FC236}">
                    <a16:creationId xmlns:a16="http://schemas.microsoft.com/office/drawing/2014/main" id="{F2B5225C-894B-49EA-8593-72767DB7F35D}"/>
                  </a:ext>
                </a:extLst>
              </p:cNvPr>
              <p:cNvSpPr>
                <a:spLocks noRot="1" noChangeAspect="1" noMove="1" noResize="1" noEditPoints="1" noAdjustHandles="1" noChangeArrowheads="1" noChangeShapeType="1" noTextEdit="1"/>
              </p:cNvSpPr>
              <p:nvPr/>
            </p:nvSpPr>
            <p:spPr>
              <a:xfrm>
                <a:off x="2289007" y="1680769"/>
                <a:ext cx="4766754" cy="613566"/>
              </a:xfrm>
              <a:prstGeom prst="rect">
                <a:avLst/>
              </a:prstGeom>
              <a:blipFill>
                <a:blip r:embed="rId4"/>
                <a:stretch>
                  <a:fillRect/>
                </a:stretch>
              </a:blipFill>
            </p:spPr>
            <p:txBody>
              <a:bodyPr/>
              <a:lstStyle/>
              <a:p>
                <a:r>
                  <a:rPr lang="en-AU">
                    <a:noFill/>
                  </a:rPr>
                  <a:t> </a:t>
                </a:r>
              </a:p>
            </p:txBody>
          </p:sp>
        </mc:Fallback>
      </mc:AlternateContent>
      <p:grpSp>
        <p:nvGrpSpPr>
          <p:cNvPr id="77" name="Group 76">
            <a:extLst>
              <a:ext uri="{FF2B5EF4-FFF2-40B4-BE49-F238E27FC236}">
                <a16:creationId xmlns:a16="http://schemas.microsoft.com/office/drawing/2014/main" id="{48E180DB-14E4-4BA0-8AB4-DF6D891586BC}"/>
              </a:ext>
            </a:extLst>
          </p:cNvPr>
          <p:cNvGrpSpPr/>
          <p:nvPr/>
        </p:nvGrpSpPr>
        <p:grpSpPr>
          <a:xfrm>
            <a:off x="6913736" y="856966"/>
            <a:ext cx="5239005" cy="1725784"/>
            <a:chOff x="2451479" y="2532263"/>
            <a:chExt cx="5777122" cy="1740653"/>
          </a:xfrm>
        </p:grpSpPr>
        <p:cxnSp>
          <p:nvCxnSpPr>
            <p:cNvPr id="19" name="Straight Arrow Connector 18">
              <a:extLst>
                <a:ext uri="{FF2B5EF4-FFF2-40B4-BE49-F238E27FC236}">
                  <a16:creationId xmlns:a16="http://schemas.microsoft.com/office/drawing/2014/main" id="{138DCC5D-9AEB-4E1A-9C54-E5D3CA1347ED}"/>
                </a:ext>
              </a:extLst>
            </p:cNvPr>
            <p:cNvCxnSpPr>
              <a:cxnSpLocks/>
            </p:cNvCxnSpPr>
            <p:nvPr/>
          </p:nvCxnSpPr>
          <p:spPr>
            <a:xfrm>
              <a:off x="2589887" y="2951266"/>
              <a:ext cx="5185251"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76206A-47AE-4190-8A05-7440F1DB7A9A}"/>
                </a:ext>
              </a:extLst>
            </p:cNvPr>
            <p:cNvCxnSpPr>
              <a:cxnSpLocks/>
            </p:cNvCxnSpPr>
            <p:nvPr/>
          </p:nvCxnSpPr>
          <p:spPr>
            <a:xfrm>
              <a:off x="4257807" y="3903082"/>
              <a:ext cx="2797954"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70959EB-B7B1-494F-B1BB-91C0732DC13D}"/>
                    </a:ext>
                  </a:extLst>
                </p:cNvPr>
                <p:cNvSpPr/>
                <p:nvPr/>
              </p:nvSpPr>
              <p:spPr>
                <a:xfrm>
                  <a:off x="2451479" y="2548952"/>
                  <a:ext cx="6394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𝑥</m:t>
                            </m:r>
                          </m:e>
                          <m:sub>
                            <m:r>
                              <a:rPr lang="en-AU" sz="1600" i="1">
                                <a:latin typeface="Cambria Math" panose="02040503050406030204" pitchFamily="18" charset="0"/>
                              </a:rPr>
                              <m:t>𝑚𝑖𝑛</m:t>
                            </m:r>
                          </m:sub>
                        </m:sSub>
                      </m:oMath>
                    </m:oMathPara>
                  </a14:m>
                  <a:endParaRPr lang="en-AU" sz="1600" dirty="0"/>
                </a:p>
              </p:txBody>
            </p:sp>
          </mc:Choice>
          <mc:Fallback xmlns="">
            <p:sp>
              <p:nvSpPr>
                <p:cNvPr id="37" name="Rectangle 36">
                  <a:extLst>
                    <a:ext uri="{FF2B5EF4-FFF2-40B4-BE49-F238E27FC236}">
                      <a16:creationId xmlns:a16="http://schemas.microsoft.com/office/drawing/2014/main" id="{E70959EB-B7B1-494F-B1BB-91C0732DC13D}"/>
                    </a:ext>
                  </a:extLst>
                </p:cNvPr>
                <p:cNvSpPr>
                  <a:spLocks noRot="1" noChangeAspect="1" noMove="1" noResize="1" noEditPoints="1" noAdjustHandles="1" noChangeArrowheads="1" noChangeShapeType="1" noTextEdit="1"/>
                </p:cNvSpPr>
                <p:nvPr/>
              </p:nvSpPr>
              <p:spPr>
                <a:xfrm>
                  <a:off x="2451479" y="2548952"/>
                  <a:ext cx="639406" cy="338554"/>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54424CE-95B9-4113-8F25-43A9BEC54A0B}"/>
                    </a:ext>
                  </a:extLst>
                </p:cNvPr>
                <p:cNvSpPr/>
                <p:nvPr/>
              </p:nvSpPr>
              <p:spPr>
                <a:xfrm>
                  <a:off x="7557263" y="2548952"/>
                  <a:ext cx="67133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𝑥</m:t>
                            </m:r>
                          </m:e>
                          <m:sub>
                            <m:r>
                              <a:rPr lang="en-AU" sz="1600" i="1">
                                <a:latin typeface="Cambria Math" panose="02040503050406030204" pitchFamily="18" charset="0"/>
                              </a:rPr>
                              <m:t>𝑚𝑎𝑥</m:t>
                            </m:r>
                          </m:sub>
                        </m:sSub>
                      </m:oMath>
                    </m:oMathPara>
                  </a14:m>
                  <a:endParaRPr lang="en-AU" sz="1600" dirty="0"/>
                </a:p>
              </p:txBody>
            </p:sp>
          </mc:Choice>
          <mc:Fallback xmlns="">
            <p:sp>
              <p:nvSpPr>
                <p:cNvPr id="38" name="Rectangle 37">
                  <a:extLst>
                    <a:ext uri="{FF2B5EF4-FFF2-40B4-BE49-F238E27FC236}">
                      <a16:creationId xmlns:a16="http://schemas.microsoft.com/office/drawing/2014/main" id="{F54424CE-95B9-4113-8F25-43A9BEC54A0B}"/>
                    </a:ext>
                  </a:extLst>
                </p:cNvPr>
                <p:cNvSpPr>
                  <a:spLocks noRot="1" noChangeAspect="1" noMove="1" noResize="1" noEditPoints="1" noAdjustHandles="1" noChangeArrowheads="1" noChangeShapeType="1" noTextEdit="1"/>
                </p:cNvSpPr>
                <p:nvPr/>
              </p:nvSpPr>
              <p:spPr>
                <a:xfrm>
                  <a:off x="7557263" y="2548952"/>
                  <a:ext cx="671338" cy="338554"/>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1AA2079-B023-43E8-93C3-023DE9700EB8}"/>
                    </a:ext>
                  </a:extLst>
                </p:cNvPr>
                <p:cNvSpPr/>
                <p:nvPr/>
              </p:nvSpPr>
              <p:spPr>
                <a:xfrm>
                  <a:off x="3721999" y="2554346"/>
                  <a:ext cx="428515" cy="338554"/>
                </a:xfrm>
                <a:prstGeom prst="rect">
                  <a:avLst/>
                </a:prstGeom>
              </p:spPr>
              <p:txBody>
                <a:bodyPr wrap="none">
                  <a:spAutoFit/>
                </a:bodyPr>
                <a:lstStyle/>
                <a:p>
                  <a14:m>
                    <m:oMath xmlns:m="http://schemas.openxmlformats.org/officeDocument/2006/math">
                      <m:sSub>
                        <m:sSubPr>
                          <m:ctrlPr>
                            <a:rPr lang="en-AU" sz="1600" i="1">
                              <a:latin typeface="Cambria Math" panose="02040503050406030204" pitchFamily="18" charset="0"/>
                              <a:ea typeface="SimSun" panose="02010600030101010101" pitchFamily="2" charset="-122"/>
                              <a:cs typeface="Times New Roman" panose="02020603050405020304" pitchFamily="18" charset="0"/>
                            </a:rPr>
                          </m:ctrlPr>
                        </m:sSubPr>
                        <m:e>
                          <m:r>
                            <a:rPr lang="en-AU" sz="1600" i="1">
                              <a:latin typeface="Cambria Math" panose="02040503050406030204" pitchFamily="18" charset="0"/>
                              <a:ea typeface="SimSun" panose="02010600030101010101" pitchFamily="2" charset="-122"/>
                              <a:cs typeface="Times New Roman" panose="02020603050405020304" pitchFamily="18" charset="0"/>
                            </a:rPr>
                            <m:t>𝑥</m:t>
                          </m:r>
                        </m:e>
                        <m:sub>
                          <m:r>
                            <a:rPr lang="en-AU" sz="16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AU" sz="1600" dirty="0">
                      <a:latin typeface="Calibri" panose="020F0502020204030204" pitchFamily="34" charset="0"/>
                      <a:ea typeface="SimSun" panose="02010600030101010101" pitchFamily="2" charset="-122"/>
                      <a:cs typeface="Times New Roman" panose="02020603050405020304" pitchFamily="18" charset="0"/>
                    </a:rPr>
                    <a:t> </a:t>
                  </a:r>
                  <a:endParaRPr lang="en-AU" sz="1600" dirty="0"/>
                </a:p>
              </p:txBody>
            </p:sp>
          </mc:Choice>
          <mc:Fallback xmlns="">
            <p:sp>
              <p:nvSpPr>
                <p:cNvPr id="40" name="Rectangle 39">
                  <a:extLst>
                    <a:ext uri="{FF2B5EF4-FFF2-40B4-BE49-F238E27FC236}">
                      <a16:creationId xmlns:a16="http://schemas.microsoft.com/office/drawing/2014/main" id="{41AA2079-B023-43E8-93C3-023DE9700EB8}"/>
                    </a:ext>
                  </a:extLst>
                </p:cNvPr>
                <p:cNvSpPr>
                  <a:spLocks noRot="1" noChangeAspect="1" noMove="1" noResize="1" noEditPoints="1" noAdjustHandles="1" noChangeArrowheads="1" noChangeShapeType="1" noTextEdit="1"/>
                </p:cNvSpPr>
                <p:nvPr/>
              </p:nvSpPr>
              <p:spPr>
                <a:xfrm>
                  <a:off x="3721999" y="2554346"/>
                  <a:ext cx="428515" cy="338554"/>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734F050-D42F-4F66-832C-E1D2E7DF7753}"/>
                    </a:ext>
                  </a:extLst>
                </p:cNvPr>
                <p:cNvSpPr/>
                <p:nvPr/>
              </p:nvSpPr>
              <p:spPr>
                <a:xfrm>
                  <a:off x="4781628" y="2532263"/>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ea typeface="SimSun" panose="02010600030101010101" pitchFamily="2" charset="-122"/>
                                <a:cs typeface="Times New Roman" panose="02020603050405020304" pitchFamily="18" charset="0"/>
                              </a:rPr>
                            </m:ctrlPr>
                          </m:sSubPr>
                          <m:e>
                            <m:r>
                              <a:rPr lang="en-AU" i="1">
                                <a:latin typeface="Cambria Math" panose="02040503050406030204" pitchFamily="18" charset="0"/>
                                <a:ea typeface="SimSun" panose="02010600030101010101" pitchFamily="2" charset="-122"/>
                                <a:cs typeface="Times New Roman" panose="02020603050405020304" pitchFamily="18" charset="0"/>
                              </a:rPr>
                              <m:t>𝑥</m:t>
                            </m:r>
                          </m:e>
                          <m:sub>
                            <m:r>
                              <a:rPr lang="en-AU" i="1">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AU" dirty="0"/>
                </a:p>
              </p:txBody>
            </p:sp>
          </mc:Choice>
          <mc:Fallback xmlns="">
            <p:sp>
              <p:nvSpPr>
                <p:cNvPr id="41" name="Rectangle 40">
                  <a:extLst>
                    <a:ext uri="{FF2B5EF4-FFF2-40B4-BE49-F238E27FC236}">
                      <a16:creationId xmlns:a16="http://schemas.microsoft.com/office/drawing/2014/main" id="{0734F050-D42F-4F66-832C-E1D2E7DF7753}"/>
                    </a:ext>
                  </a:extLst>
                </p:cNvPr>
                <p:cNvSpPr>
                  <a:spLocks noRot="1" noChangeAspect="1" noMove="1" noResize="1" noEditPoints="1" noAdjustHandles="1" noChangeArrowheads="1" noChangeShapeType="1" noTextEdit="1"/>
                </p:cNvSpPr>
                <p:nvPr/>
              </p:nvSpPr>
              <p:spPr>
                <a:xfrm>
                  <a:off x="4781628" y="2532263"/>
                  <a:ext cx="466090" cy="369332"/>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E1AB38B-9401-452F-BF30-BA86F29E3861}"/>
                    </a:ext>
                  </a:extLst>
                </p:cNvPr>
                <p:cNvSpPr/>
                <p:nvPr/>
              </p:nvSpPr>
              <p:spPr>
                <a:xfrm>
                  <a:off x="5878832" y="2554808"/>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SimSun" panose="02010600030101010101" pitchFamily="2" charset="-122"/>
                                <a:cs typeface="Times New Roman" panose="02020603050405020304" pitchFamily="18" charset="0"/>
                              </a:rPr>
                            </m:ctrlPr>
                          </m:sSubPr>
                          <m:e>
                            <m:r>
                              <a:rPr lang="en-AU" i="1">
                                <a:latin typeface="Cambria Math" panose="02040503050406030204" pitchFamily="18" charset="0"/>
                                <a:ea typeface="SimSun" panose="02010600030101010101" pitchFamily="2" charset="-122"/>
                                <a:cs typeface="Times New Roman" panose="02020603050405020304" pitchFamily="18" charset="0"/>
                              </a:rPr>
                              <m:t>𝑥</m:t>
                            </m:r>
                          </m:e>
                          <m:sub>
                            <m:r>
                              <a:rPr lang="en-AU" b="0" i="1" smtClean="0">
                                <a:latin typeface="Cambria Math" panose="02040503050406030204" pitchFamily="18" charset="0"/>
                                <a:ea typeface="SimSun" panose="02010600030101010101" pitchFamily="2" charset="-122"/>
                                <a:cs typeface="Times New Roman" panose="02020603050405020304" pitchFamily="18" charset="0"/>
                              </a:rPr>
                              <m:t>3</m:t>
                            </m:r>
                          </m:sub>
                        </m:sSub>
                      </m:oMath>
                    </m:oMathPara>
                  </a14:m>
                  <a:endParaRPr lang="en-AU" dirty="0"/>
                </a:p>
              </p:txBody>
            </p:sp>
          </mc:Choice>
          <mc:Fallback xmlns="">
            <p:sp>
              <p:nvSpPr>
                <p:cNvPr id="42" name="Rectangle 41">
                  <a:extLst>
                    <a:ext uri="{FF2B5EF4-FFF2-40B4-BE49-F238E27FC236}">
                      <a16:creationId xmlns:a16="http://schemas.microsoft.com/office/drawing/2014/main" id="{FE1AB38B-9401-452F-BF30-BA86F29E3861}"/>
                    </a:ext>
                  </a:extLst>
                </p:cNvPr>
                <p:cNvSpPr>
                  <a:spLocks noRot="1" noChangeAspect="1" noMove="1" noResize="1" noEditPoints="1" noAdjustHandles="1" noChangeArrowheads="1" noChangeShapeType="1" noTextEdit="1"/>
                </p:cNvSpPr>
                <p:nvPr/>
              </p:nvSpPr>
              <p:spPr>
                <a:xfrm>
                  <a:off x="5878832" y="2554808"/>
                  <a:ext cx="466090" cy="369332"/>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B0809EB-E134-47A6-B3C4-770E85C93BF8}"/>
                    </a:ext>
                  </a:extLst>
                </p:cNvPr>
                <p:cNvSpPr/>
                <p:nvPr/>
              </p:nvSpPr>
              <p:spPr>
                <a:xfrm>
                  <a:off x="4081669" y="3903082"/>
                  <a:ext cx="352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𝜖</m:t>
                        </m:r>
                      </m:oMath>
                    </m:oMathPara>
                  </a14:m>
                  <a:endParaRPr lang="en-AU" dirty="0"/>
                </a:p>
              </p:txBody>
            </p:sp>
          </mc:Choice>
          <mc:Fallback xmlns="">
            <p:sp>
              <p:nvSpPr>
                <p:cNvPr id="43" name="Rectangle 42">
                  <a:extLst>
                    <a:ext uri="{FF2B5EF4-FFF2-40B4-BE49-F238E27FC236}">
                      <a16:creationId xmlns:a16="http://schemas.microsoft.com/office/drawing/2014/main" id="{FB0809EB-E134-47A6-B3C4-770E85C93BF8}"/>
                    </a:ext>
                  </a:extLst>
                </p:cNvPr>
                <p:cNvSpPr>
                  <a:spLocks noRot="1" noChangeAspect="1" noMove="1" noResize="1" noEditPoints="1" noAdjustHandles="1" noChangeArrowheads="1" noChangeShapeType="1" noTextEdit="1"/>
                </p:cNvSpPr>
                <p:nvPr/>
              </p:nvSpPr>
              <p:spPr>
                <a:xfrm>
                  <a:off x="4081669" y="3903082"/>
                  <a:ext cx="352276" cy="369332"/>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2EDC453-E876-4499-828B-C57471B29A9D}"/>
                    </a:ext>
                  </a:extLst>
                </p:cNvPr>
                <p:cNvSpPr/>
                <p:nvPr/>
              </p:nvSpPr>
              <p:spPr>
                <a:xfrm>
                  <a:off x="6812546" y="3903082"/>
                  <a:ext cx="69275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1−</m:t>
                        </m:r>
                        <m:r>
                          <a:rPr lang="en-AU" sz="1600" i="1">
                            <a:latin typeface="Cambria Math" panose="02040503050406030204" pitchFamily="18" charset="0"/>
                          </a:rPr>
                          <m:t>𝜖</m:t>
                        </m:r>
                      </m:oMath>
                    </m:oMathPara>
                  </a14:m>
                  <a:endParaRPr lang="en-AU" sz="1600" dirty="0"/>
                </a:p>
              </p:txBody>
            </p:sp>
          </mc:Choice>
          <mc:Fallback xmlns="">
            <p:sp>
              <p:nvSpPr>
                <p:cNvPr id="44" name="Rectangle 43">
                  <a:extLst>
                    <a:ext uri="{FF2B5EF4-FFF2-40B4-BE49-F238E27FC236}">
                      <a16:creationId xmlns:a16="http://schemas.microsoft.com/office/drawing/2014/main" id="{A2EDC453-E876-4499-828B-C57471B29A9D}"/>
                    </a:ext>
                  </a:extLst>
                </p:cNvPr>
                <p:cNvSpPr>
                  <a:spLocks noRot="1" noChangeAspect="1" noMove="1" noResize="1" noEditPoints="1" noAdjustHandles="1" noChangeArrowheads="1" noChangeShapeType="1" noTextEdit="1"/>
                </p:cNvSpPr>
                <p:nvPr/>
              </p:nvSpPr>
              <p:spPr>
                <a:xfrm>
                  <a:off x="6812546" y="3903082"/>
                  <a:ext cx="692754" cy="338554"/>
                </a:xfrm>
                <a:prstGeom prst="rect">
                  <a:avLst/>
                </a:prstGeom>
                <a:blipFill>
                  <a:blip r:embed="rId11"/>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5DA33A9-FE13-454E-9134-D7325866E581}"/>
                    </a:ext>
                  </a:extLst>
                </p:cNvPr>
                <p:cNvSpPr/>
                <p:nvPr/>
              </p:nvSpPr>
              <p:spPr>
                <a:xfrm>
                  <a:off x="4729414" y="3903082"/>
                  <a:ext cx="460767" cy="369332"/>
                </a:xfrm>
                <a:prstGeom prst="rect">
                  <a:avLst/>
                </a:prstGeom>
              </p:spPr>
              <p:txBody>
                <a:bodyPr wrap="none">
                  <a:spAutoFit/>
                </a:bodyPr>
                <a:lstStyle/>
                <a:p>
                  <a14:m>
                    <m:oMath xmlns:m="http://schemas.openxmlformats.org/officeDocument/2006/math">
                      <m:sSubSup>
                        <m:sSubSupPr>
                          <m:ctrlPr>
                            <a:rPr lang="en-AU" i="1">
                              <a:latin typeface="Cambria Math" panose="02040503050406030204" pitchFamily="18" charset="0"/>
                              <a:ea typeface="SimSun" panose="02010600030101010101" pitchFamily="2" charset="-122"/>
                              <a:cs typeface="Times New Roman" panose="02020603050405020304" pitchFamily="18" charset="0"/>
                            </a:rPr>
                          </m:ctrlPr>
                        </m:sSubSupPr>
                        <m:e>
                          <m:r>
                            <a:rPr lang="en-AU" i="1">
                              <a:latin typeface="Cambria Math" panose="02040503050406030204" pitchFamily="18" charset="0"/>
                              <a:ea typeface="SimSun" panose="02010600030101010101" pitchFamily="2" charset="-122"/>
                              <a:cs typeface="Times New Roman" panose="02020603050405020304" pitchFamily="18" charset="0"/>
                            </a:rPr>
                            <m:t>𝑥</m:t>
                          </m:r>
                        </m:e>
                        <m:sub>
                          <m:r>
                            <a:rPr lang="en-AU" i="1">
                              <a:latin typeface="Cambria Math" panose="02040503050406030204" pitchFamily="18" charset="0"/>
                              <a:ea typeface="SimSun" panose="02010600030101010101" pitchFamily="2" charset="-122"/>
                              <a:cs typeface="Times New Roman" panose="02020603050405020304" pitchFamily="18" charset="0"/>
                            </a:rPr>
                            <m:t>1</m:t>
                          </m:r>
                        </m:sub>
                        <m:sup>
                          <m:r>
                            <a:rPr lang="en-AU" i="1">
                              <a:latin typeface="Cambria Math" panose="02040503050406030204" pitchFamily="18" charset="0"/>
                              <a:ea typeface="SimSun" panose="02010600030101010101" pitchFamily="2" charset="-122"/>
                              <a:cs typeface="Times New Roman" panose="02020603050405020304" pitchFamily="18" charset="0"/>
                            </a:rPr>
                            <m:t>′</m:t>
                          </m:r>
                        </m:sup>
                      </m:sSubSup>
                    </m:oMath>
                  </a14:m>
                  <a:r>
                    <a:rPr lang="en-AU" dirty="0">
                      <a:latin typeface="Calibri" panose="020F0502020204030204" pitchFamily="34" charset="0"/>
                      <a:ea typeface="SimSun" panose="02010600030101010101" pitchFamily="2" charset="-122"/>
                      <a:cs typeface="Times New Roman" panose="02020603050405020304" pitchFamily="18" charset="0"/>
                    </a:rPr>
                    <a:t> </a:t>
                  </a:r>
                  <a:endParaRPr lang="en-AU" dirty="0"/>
                </a:p>
              </p:txBody>
            </p:sp>
          </mc:Choice>
          <mc:Fallback xmlns="">
            <p:sp>
              <p:nvSpPr>
                <p:cNvPr id="46" name="Rectangle 45">
                  <a:extLst>
                    <a:ext uri="{FF2B5EF4-FFF2-40B4-BE49-F238E27FC236}">
                      <a16:creationId xmlns:a16="http://schemas.microsoft.com/office/drawing/2014/main" id="{E5DA33A9-FE13-454E-9134-D7325866E581}"/>
                    </a:ext>
                  </a:extLst>
                </p:cNvPr>
                <p:cNvSpPr>
                  <a:spLocks noRot="1" noChangeAspect="1" noMove="1" noResize="1" noEditPoints="1" noAdjustHandles="1" noChangeArrowheads="1" noChangeShapeType="1" noTextEdit="1"/>
                </p:cNvSpPr>
                <p:nvPr/>
              </p:nvSpPr>
              <p:spPr>
                <a:xfrm>
                  <a:off x="4729414" y="3903082"/>
                  <a:ext cx="460767" cy="369332"/>
                </a:xfrm>
                <a:prstGeom prst="rect">
                  <a:avLst/>
                </a:prstGeom>
                <a:blipFill>
                  <a:blip r:embed="rId12"/>
                  <a:stretch>
                    <a:fillRect b="-1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2B3E23B-1EF4-4806-91A6-BC843D7BB4EF}"/>
                    </a:ext>
                  </a:extLst>
                </p:cNvPr>
                <p:cNvSpPr/>
                <p:nvPr/>
              </p:nvSpPr>
              <p:spPr>
                <a:xfrm>
                  <a:off x="5379455" y="3903082"/>
                  <a:ext cx="466090" cy="369332"/>
                </a:xfrm>
                <a:prstGeom prst="rect">
                  <a:avLst/>
                </a:prstGeom>
              </p:spPr>
              <p:txBody>
                <a:bodyPr wrap="none">
                  <a:spAutoFit/>
                </a:bodyPr>
                <a:lstStyle/>
                <a:p>
                  <a14:m>
                    <m:oMath xmlns:m="http://schemas.openxmlformats.org/officeDocument/2006/math">
                      <m:sSubSup>
                        <m:sSubSupPr>
                          <m:ctrlPr>
                            <a:rPr lang="en-AU" i="1" smtClean="0">
                              <a:latin typeface="Cambria Math" panose="02040503050406030204" pitchFamily="18" charset="0"/>
                              <a:ea typeface="SimSun" panose="02010600030101010101" pitchFamily="2" charset="-122"/>
                              <a:cs typeface="Times New Roman" panose="02020603050405020304" pitchFamily="18" charset="0"/>
                            </a:rPr>
                          </m:ctrlPr>
                        </m:sSubSupPr>
                        <m:e>
                          <m:r>
                            <a:rPr lang="en-AU" i="1">
                              <a:latin typeface="Cambria Math" panose="02040503050406030204" pitchFamily="18" charset="0"/>
                              <a:ea typeface="SimSun" panose="02010600030101010101" pitchFamily="2" charset="-122"/>
                              <a:cs typeface="Times New Roman" panose="02020603050405020304" pitchFamily="18" charset="0"/>
                            </a:rPr>
                            <m:t>𝑥</m:t>
                          </m:r>
                        </m:e>
                        <m:sub>
                          <m:r>
                            <a:rPr lang="en-AU" b="0" i="1" smtClean="0">
                              <a:latin typeface="Cambria Math" panose="02040503050406030204" pitchFamily="18" charset="0"/>
                              <a:ea typeface="SimSun" panose="02010600030101010101" pitchFamily="2" charset="-122"/>
                              <a:cs typeface="Times New Roman" panose="02020603050405020304" pitchFamily="18" charset="0"/>
                            </a:rPr>
                            <m:t>2</m:t>
                          </m:r>
                        </m:sub>
                        <m:sup>
                          <m:r>
                            <a:rPr lang="en-AU" i="1">
                              <a:latin typeface="Cambria Math" panose="02040503050406030204" pitchFamily="18" charset="0"/>
                              <a:ea typeface="SimSun" panose="02010600030101010101" pitchFamily="2" charset="-122"/>
                              <a:cs typeface="Times New Roman" panose="02020603050405020304" pitchFamily="18" charset="0"/>
                            </a:rPr>
                            <m:t>′</m:t>
                          </m:r>
                        </m:sup>
                      </m:sSubSup>
                    </m:oMath>
                  </a14:m>
                  <a:r>
                    <a:rPr lang="en-AU" dirty="0">
                      <a:latin typeface="Calibri" panose="020F0502020204030204" pitchFamily="34" charset="0"/>
                      <a:ea typeface="SimSun" panose="02010600030101010101" pitchFamily="2" charset="-122"/>
                      <a:cs typeface="Times New Roman" panose="02020603050405020304" pitchFamily="18" charset="0"/>
                    </a:rPr>
                    <a:t> </a:t>
                  </a:r>
                  <a:endParaRPr lang="en-AU" dirty="0"/>
                </a:p>
              </p:txBody>
            </p:sp>
          </mc:Choice>
          <mc:Fallback xmlns="">
            <p:sp>
              <p:nvSpPr>
                <p:cNvPr id="47" name="Rectangle 46">
                  <a:extLst>
                    <a:ext uri="{FF2B5EF4-FFF2-40B4-BE49-F238E27FC236}">
                      <a16:creationId xmlns:a16="http://schemas.microsoft.com/office/drawing/2014/main" id="{82B3E23B-1EF4-4806-91A6-BC843D7BB4EF}"/>
                    </a:ext>
                  </a:extLst>
                </p:cNvPr>
                <p:cNvSpPr>
                  <a:spLocks noRot="1" noChangeAspect="1" noMove="1" noResize="1" noEditPoints="1" noAdjustHandles="1" noChangeArrowheads="1" noChangeShapeType="1" noTextEdit="1"/>
                </p:cNvSpPr>
                <p:nvPr/>
              </p:nvSpPr>
              <p:spPr>
                <a:xfrm>
                  <a:off x="5379455" y="3903082"/>
                  <a:ext cx="466090" cy="369332"/>
                </a:xfrm>
                <a:prstGeom prst="rect">
                  <a:avLst/>
                </a:prstGeom>
                <a:blipFill>
                  <a:blip r:embed="rId13"/>
                  <a:stretch>
                    <a:fillRect b="-1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503F6012-B331-4185-BBC0-6E9584FD280D}"/>
                    </a:ext>
                  </a:extLst>
                </p:cNvPr>
                <p:cNvSpPr/>
                <p:nvPr/>
              </p:nvSpPr>
              <p:spPr>
                <a:xfrm>
                  <a:off x="5924137" y="3903584"/>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AU" i="1">
                                <a:latin typeface="Cambria Math" panose="02040503050406030204" pitchFamily="18" charset="0"/>
                                <a:ea typeface="SimSun" panose="02010600030101010101" pitchFamily="2" charset="-122"/>
                                <a:cs typeface="Times New Roman" panose="02020603050405020304" pitchFamily="18" charset="0"/>
                              </a:rPr>
                            </m:ctrlPr>
                          </m:sSubSupPr>
                          <m:e>
                            <m:r>
                              <a:rPr lang="en-AU" i="1">
                                <a:latin typeface="Cambria Math" panose="02040503050406030204" pitchFamily="18" charset="0"/>
                                <a:ea typeface="SimSun" panose="02010600030101010101" pitchFamily="2" charset="-122"/>
                                <a:cs typeface="Times New Roman" panose="02020603050405020304" pitchFamily="18" charset="0"/>
                              </a:rPr>
                              <m:t>𝑥</m:t>
                            </m:r>
                          </m:e>
                          <m:sub>
                            <m:r>
                              <a:rPr lang="en-AU" i="1">
                                <a:latin typeface="Cambria Math" panose="02040503050406030204" pitchFamily="18" charset="0"/>
                                <a:ea typeface="SimSun" panose="02010600030101010101" pitchFamily="2" charset="-122"/>
                                <a:cs typeface="Times New Roman" panose="02020603050405020304" pitchFamily="18" charset="0"/>
                              </a:rPr>
                              <m:t>3</m:t>
                            </m:r>
                          </m:sub>
                          <m:sup>
                            <m:r>
                              <a:rPr lang="en-AU" i="1">
                                <a:latin typeface="Cambria Math" panose="02040503050406030204" pitchFamily="18" charset="0"/>
                                <a:ea typeface="SimSun" panose="02010600030101010101" pitchFamily="2" charset="-122"/>
                                <a:cs typeface="Times New Roman" panose="02020603050405020304" pitchFamily="18" charset="0"/>
                              </a:rPr>
                              <m:t>′</m:t>
                            </m:r>
                          </m:sup>
                        </m:sSubSup>
                      </m:oMath>
                    </m:oMathPara>
                  </a14:m>
                  <a:endParaRPr lang="en-AU" dirty="0"/>
                </a:p>
              </p:txBody>
            </p:sp>
          </mc:Choice>
          <mc:Fallback xmlns="">
            <p:sp>
              <p:nvSpPr>
                <p:cNvPr id="48" name="Rectangle 47">
                  <a:extLst>
                    <a:ext uri="{FF2B5EF4-FFF2-40B4-BE49-F238E27FC236}">
                      <a16:creationId xmlns:a16="http://schemas.microsoft.com/office/drawing/2014/main" id="{503F6012-B331-4185-BBC0-6E9584FD280D}"/>
                    </a:ext>
                  </a:extLst>
                </p:cNvPr>
                <p:cNvSpPr>
                  <a:spLocks noRot="1" noChangeAspect="1" noMove="1" noResize="1" noEditPoints="1" noAdjustHandles="1" noChangeArrowheads="1" noChangeShapeType="1" noTextEdit="1"/>
                </p:cNvSpPr>
                <p:nvPr/>
              </p:nvSpPr>
              <p:spPr>
                <a:xfrm>
                  <a:off x="5924137" y="3903584"/>
                  <a:ext cx="466090" cy="369332"/>
                </a:xfrm>
                <a:prstGeom prst="rect">
                  <a:avLst/>
                </a:prstGeom>
                <a:blipFill>
                  <a:blip r:embed="rId14"/>
                  <a:stretch>
                    <a:fillRect b="-1667"/>
                  </a:stretch>
                </a:blipFill>
              </p:spPr>
              <p:txBody>
                <a:bodyPr/>
                <a:lstStyle/>
                <a:p>
                  <a:r>
                    <a:rPr lang="en-AU">
                      <a:noFill/>
                    </a:rPr>
                    <a:t> </a:t>
                  </a:r>
                </a:p>
              </p:txBody>
            </p:sp>
          </mc:Fallback>
        </mc:AlternateContent>
        <p:cxnSp>
          <p:nvCxnSpPr>
            <p:cNvPr id="50" name="Straight Arrow Connector 49">
              <a:extLst>
                <a:ext uri="{FF2B5EF4-FFF2-40B4-BE49-F238E27FC236}">
                  <a16:creationId xmlns:a16="http://schemas.microsoft.com/office/drawing/2014/main" id="{95946F03-B8C1-470D-B9BA-6FC5E9EC6526}"/>
                </a:ext>
              </a:extLst>
            </p:cNvPr>
            <p:cNvCxnSpPr>
              <a:cxnSpLocks/>
              <a:endCxn id="43" idx="0"/>
            </p:cNvCxnSpPr>
            <p:nvPr/>
          </p:nvCxnSpPr>
          <p:spPr>
            <a:xfrm>
              <a:off x="2589887" y="2954918"/>
              <a:ext cx="1667920" cy="948164"/>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68AEBC-6F26-4CD1-84E7-4ABD1D82F8CD}"/>
                </a:ext>
              </a:extLst>
            </p:cNvPr>
            <p:cNvCxnSpPr>
              <a:cxnSpLocks/>
            </p:cNvCxnSpPr>
            <p:nvPr/>
          </p:nvCxnSpPr>
          <p:spPr>
            <a:xfrm flipH="1">
              <a:off x="7055761" y="2953092"/>
              <a:ext cx="702296" cy="946339"/>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7A60441-9120-4FBE-8714-31B88C07A1E2}"/>
                </a:ext>
              </a:extLst>
            </p:cNvPr>
            <p:cNvCxnSpPr>
              <a:cxnSpLocks/>
              <a:endCxn id="46" idx="0"/>
            </p:cNvCxnSpPr>
            <p:nvPr/>
          </p:nvCxnSpPr>
          <p:spPr>
            <a:xfrm>
              <a:off x="3928428" y="2951266"/>
              <a:ext cx="1031370" cy="951816"/>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91CAA2F-8B08-406F-8FFD-A1DD5ECCAE27}"/>
                </a:ext>
              </a:extLst>
            </p:cNvPr>
            <p:cNvCxnSpPr>
              <a:cxnSpLocks/>
              <a:endCxn id="47" idx="0"/>
            </p:cNvCxnSpPr>
            <p:nvPr/>
          </p:nvCxnSpPr>
          <p:spPr>
            <a:xfrm>
              <a:off x="5126698" y="2951266"/>
              <a:ext cx="485802" cy="951816"/>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5BB80F9-C58F-4B80-8065-07788725B73D}"/>
                </a:ext>
              </a:extLst>
            </p:cNvPr>
            <p:cNvCxnSpPr>
              <a:cxnSpLocks/>
              <a:endCxn id="48" idx="0"/>
            </p:cNvCxnSpPr>
            <p:nvPr/>
          </p:nvCxnSpPr>
          <p:spPr>
            <a:xfrm>
              <a:off x="5986859" y="2951266"/>
              <a:ext cx="170323" cy="952318"/>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A89C1D5-AC8A-4706-B590-AF026049446F}"/>
                </a:ext>
              </a:extLst>
            </p:cNvPr>
            <p:cNvCxnSpPr>
              <a:cxnSpLocks/>
              <a:stCxn id="43" idx="0"/>
            </p:cNvCxnSpPr>
            <p:nvPr/>
          </p:nvCxnSpPr>
          <p:spPr>
            <a:xfrm flipH="1">
              <a:off x="3922587" y="3903082"/>
              <a:ext cx="335220" cy="365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D486B65-F82D-47C8-ACDA-75985A1A89EE}"/>
                </a:ext>
              </a:extLst>
            </p:cNvPr>
            <p:cNvSpPr txBox="1"/>
            <p:nvPr/>
          </p:nvSpPr>
          <p:spPr>
            <a:xfrm>
              <a:off x="3778156" y="3933860"/>
              <a:ext cx="288862" cy="338554"/>
            </a:xfrm>
            <a:prstGeom prst="rect">
              <a:avLst/>
            </a:prstGeom>
            <a:noFill/>
          </p:spPr>
          <p:txBody>
            <a:bodyPr wrap="none" rtlCol="0">
              <a:spAutoFit/>
            </a:bodyPr>
            <a:lstStyle/>
            <a:p>
              <a:r>
                <a:rPr lang="en-AU" sz="1600" dirty="0">
                  <a:solidFill>
                    <a:srgbClr val="FF0000"/>
                  </a:solidFill>
                </a:rPr>
                <a:t>0</a:t>
              </a:r>
            </a:p>
          </p:txBody>
        </p:sp>
      </p:grpSp>
      <p:pic>
        <p:nvPicPr>
          <p:cNvPr id="78" name="Picture 77" descr="Graphical user interface, application, table, Excel&#10;&#10;Description automatically generated">
            <a:extLst>
              <a:ext uri="{FF2B5EF4-FFF2-40B4-BE49-F238E27FC236}">
                <a16:creationId xmlns:a16="http://schemas.microsoft.com/office/drawing/2014/main" id="{F52E0B45-33FA-4C27-99F6-B661E31A78B4}"/>
              </a:ext>
            </a:extLst>
          </p:cNvPr>
          <p:cNvPicPr>
            <a:picLocks noChangeAspect="1"/>
          </p:cNvPicPr>
          <p:nvPr/>
        </p:nvPicPr>
        <p:blipFill rotWithShape="1">
          <a:blip r:embed="rId15">
            <a:extLst>
              <a:ext uri="{28A0092B-C50C-407E-A947-70E740481C1C}">
                <a14:useLocalDpi xmlns:a14="http://schemas.microsoft.com/office/drawing/2010/main" val="0"/>
              </a:ext>
            </a:extLst>
          </a:blip>
          <a:srcRect l="6525" t="24423" r="57412" b="23919"/>
          <a:stretch/>
        </p:blipFill>
        <p:spPr>
          <a:xfrm>
            <a:off x="2343492" y="3156898"/>
            <a:ext cx="3534987" cy="3063212"/>
          </a:xfrm>
          <a:prstGeom prst="rect">
            <a:avLst/>
          </a:prstGeom>
        </p:spPr>
      </p:pic>
      <p:pic>
        <p:nvPicPr>
          <p:cNvPr id="84" name="Picture 83" descr="Graphical user interface, application, table, Excel&#10;&#10;Description automatically generated">
            <a:extLst>
              <a:ext uri="{FF2B5EF4-FFF2-40B4-BE49-F238E27FC236}">
                <a16:creationId xmlns:a16="http://schemas.microsoft.com/office/drawing/2014/main" id="{10C084B3-2BAA-4B57-90CD-C0524AB8A783}"/>
              </a:ext>
            </a:extLst>
          </p:cNvPr>
          <p:cNvPicPr>
            <a:picLocks noChangeAspect="1"/>
          </p:cNvPicPr>
          <p:nvPr/>
        </p:nvPicPr>
        <p:blipFill rotWithShape="1">
          <a:blip r:embed="rId16">
            <a:extLst>
              <a:ext uri="{28A0092B-C50C-407E-A947-70E740481C1C}">
                <a14:useLocalDpi xmlns:a14="http://schemas.microsoft.com/office/drawing/2010/main" val="0"/>
              </a:ext>
            </a:extLst>
          </a:blip>
          <a:srcRect l="6456" t="24311" r="50378" b="22799"/>
          <a:stretch/>
        </p:blipFill>
        <p:spPr>
          <a:xfrm>
            <a:off x="7381985" y="3206177"/>
            <a:ext cx="4127677" cy="3059592"/>
          </a:xfrm>
          <a:prstGeom prst="rect">
            <a:avLst/>
          </a:prstGeom>
        </p:spPr>
      </p:pic>
      <p:sp>
        <p:nvSpPr>
          <p:cNvPr id="85" name="Arrow: Right 84">
            <a:extLst>
              <a:ext uri="{FF2B5EF4-FFF2-40B4-BE49-F238E27FC236}">
                <a16:creationId xmlns:a16="http://schemas.microsoft.com/office/drawing/2014/main" id="{9DCE0960-0DC4-474E-9174-BEB9E29EC6BC}"/>
              </a:ext>
            </a:extLst>
          </p:cNvPr>
          <p:cNvSpPr/>
          <p:nvPr/>
        </p:nvSpPr>
        <p:spPr>
          <a:xfrm>
            <a:off x="6291291" y="4550098"/>
            <a:ext cx="547545" cy="23544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B296E15C-CF56-4024-91B8-CA46EA55806A}"/>
                  </a:ext>
                </a:extLst>
              </p:cNvPr>
              <p:cNvSpPr/>
              <p:nvPr/>
            </p:nvSpPr>
            <p:spPr>
              <a:xfrm>
                <a:off x="8913786" y="6327011"/>
                <a:ext cx="11392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𝜖</m:t>
                      </m:r>
                      <m:r>
                        <a:rPr lang="en-AU" i="0">
                          <a:latin typeface="Cambria Math" panose="02040503050406030204" pitchFamily="18" charset="0"/>
                        </a:rPr>
                        <m:t>=</m:t>
                      </m:r>
                      <m:sSup>
                        <m:sSupPr>
                          <m:ctrlPr>
                            <a:rPr lang="en-AU" i="1">
                              <a:latin typeface="Cambria Math" panose="02040503050406030204" pitchFamily="18" charset="0"/>
                            </a:rPr>
                          </m:ctrlPr>
                        </m:sSupPr>
                        <m:e>
                          <m:r>
                            <a:rPr lang="en-AU" i="0">
                              <a:latin typeface="Cambria Math" panose="02040503050406030204" pitchFamily="18" charset="0"/>
                            </a:rPr>
                            <m:t>10</m:t>
                          </m:r>
                        </m:e>
                        <m:sup>
                          <m:r>
                            <a:rPr lang="en-AU" i="0">
                              <a:latin typeface="Cambria Math" panose="02040503050406030204" pitchFamily="18" charset="0"/>
                            </a:rPr>
                            <m:t>−2</m:t>
                          </m:r>
                        </m:sup>
                      </m:sSup>
                    </m:oMath>
                  </m:oMathPara>
                </a14:m>
                <a:endParaRPr lang="en-AU" dirty="0"/>
              </a:p>
            </p:txBody>
          </p:sp>
        </mc:Choice>
        <mc:Fallback xmlns="">
          <p:sp>
            <p:nvSpPr>
              <p:cNvPr id="87" name="Rectangle 86">
                <a:extLst>
                  <a:ext uri="{FF2B5EF4-FFF2-40B4-BE49-F238E27FC236}">
                    <a16:creationId xmlns:a16="http://schemas.microsoft.com/office/drawing/2014/main" id="{B296E15C-CF56-4024-91B8-CA46EA55806A}"/>
                  </a:ext>
                </a:extLst>
              </p:cNvPr>
              <p:cNvSpPr>
                <a:spLocks noRot="1" noChangeAspect="1" noMove="1" noResize="1" noEditPoints="1" noAdjustHandles="1" noChangeArrowheads="1" noChangeShapeType="1" noTextEdit="1"/>
              </p:cNvSpPr>
              <p:nvPr/>
            </p:nvSpPr>
            <p:spPr>
              <a:xfrm>
                <a:off x="8913786" y="6327011"/>
                <a:ext cx="1139286" cy="369332"/>
              </a:xfrm>
              <a:prstGeom prst="rect">
                <a:avLst/>
              </a:prstGeom>
              <a:blipFill>
                <a:blip r:embed="rId17"/>
                <a:stretch>
                  <a:fillRect/>
                </a:stretch>
              </a:blipFill>
            </p:spPr>
            <p:txBody>
              <a:bodyPr/>
              <a:lstStyle/>
              <a:p>
                <a:r>
                  <a:rPr lang="en-AU">
                    <a:noFill/>
                  </a:rPr>
                  <a:t> </a:t>
                </a:r>
              </a:p>
            </p:txBody>
          </p:sp>
        </mc:Fallback>
      </mc:AlternateContent>
      <p:sp>
        <p:nvSpPr>
          <p:cNvPr id="35" name="Title 4">
            <a:extLst>
              <a:ext uri="{FF2B5EF4-FFF2-40B4-BE49-F238E27FC236}">
                <a16:creationId xmlns:a16="http://schemas.microsoft.com/office/drawing/2014/main" id="{B92188F9-6E5E-4E1D-944C-0BE7CA06BEE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6" name="Title 4">
            <a:extLst>
              <a:ext uri="{FF2B5EF4-FFF2-40B4-BE49-F238E27FC236}">
                <a16:creationId xmlns:a16="http://schemas.microsoft.com/office/drawing/2014/main" id="{F6B58359-A88A-4263-8041-D03E35D8A284}"/>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9" name="Title 4">
            <a:extLst>
              <a:ext uri="{FF2B5EF4-FFF2-40B4-BE49-F238E27FC236}">
                <a16:creationId xmlns:a16="http://schemas.microsoft.com/office/drawing/2014/main" id="{C7252BA5-2163-4A19-B6BC-A4A4A619878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45" name="Title 4">
            <a:extLst>
              <a:ext uri="{FF2B5EF4-FFF2-40B4-BE49-F238E27FC236}">
                <a16:creationId xmlns:a16="http://schemas.microsoft.com/office/drawing/2014/main" id="{0C12C145-20B3-4670-887C-0B3F095FD3E2}"/>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84323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09C8A-7E11-4F0E-A3B5-C3DDD3E0FCC6}"/>
              </a:ext>
            </a:extLst>
          </p:cNvPr>
          <p:cNvPicPr>
            <a:picLocks noChangeAspect="1"/>
          </p:cNvPicPr>
          <p:nvPr/>
        </p:nvPicPr>
        <p:blipFill rotWithShape="1">
          <a:blip r:embed="rId4"/>
          <a:srcRect t="4021" r="-1" b="7984"/>
          <a:stretch/>
        </p:blipFill>
        <p:spPr>
          <a:xfrm>
            <a:off x="20" y="10"/>
            <a:ext cx="4637226" cy="6857990"/>
          </a:xfrm>
          <a:prstGeom prst="rect">
            <a:avLst/>
          </a:prstGeom>
        </p:spPr>
      </p:pic>
      <p:sp>
        <p:nvSpPr>
          <p:cNvPr id="12" name="Rectangle 1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4">
            <a:extLst>
              <a:ext uri="{FF2B5EF4-FFF2-40B4-BE49-F238E27FC236}">
                <a16:creationId xmlns:a16="http://schemas.microsoft.com/office/drawing/2014/main" id="{5DBEC717-0FBF-42FA-A8FC-6540205F9CF0}"/>
              </a:ext>
            </a:extLst>
          </p:cNvPr>
          <p:cNvSpPr txBox="1">
            <a:spLocks/>
          </p:cNvSpPr>
          <p:nvPr/>
        </p:nvSpPr>
        <p:spPr>
          <a:xfrm>
            <a:off x="6574704" y="1677335"/>
            <a:ext cx="1991485"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Objectives</a:t>
            </a:r>
          </a:p>
          <a:p>
            <a:pPr algn="l">
              <a:spcAft>
                <a:spcPts val="600"/>
              </a:spcAft>
            </a:pPr>
            <a:endParaRPr lang="en-AU" sz="2800" dirty="0">
              <a:solidFill>
                <a:schemeClr val="bg1"/>
              </a:solidFill>
            </a:endParaRPr>
          </a:p>
        </p:txBody>
      </p:sp>
      <p:sp>
        <p:nvSpPr>
          <p:cNvPr id="11" name="Title 4">
            <a:extLst>
              <a:ext uri="{FF2B5EF4-FFF2-40B4-BE49-F238E27FC236}">
                <a16:creationId xmlns:a16="http://schemas.microsoft.com/office/drawing/2014/main" id="{9B8E52D9-4D5B-4DAC-985B-5DB0C2A89CCA}"/>
              </a:ext>
            </a:extLst>
          </p:cNvPr>
          <p:cNvSpPr txBox="1">
            <a:spLocks/>
          </p:cNvSpPr>
          <p:nvPr/>
        </p:nvSpPr>
        <p:spPr>
          <a:xfrm>
            <a:off x="6574703" y="2289740"/>
            <a:ext cx="3225646"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Data preparation</a:t>
            </a:r>
          </a:p>
          <a:p>
            <a:pPr algn="l">
              <a:spcAft>
                <a:spcPts val="600"/>
              </a:spcAft>
            </a:pPr>
            <a:endParaRPr lang="en-AU" sz="2800" dirty="0">
              <a:solidFill>
                <a:schemeClr val="bg1"/>
              </a:solidFill>
            </a:endParaRPr>
          </a:p>
        </p:txBody>
      </p:sp>
      <p:sp>
        <p:nvSpPr>
          <p:cNvPr id="13" name="Title 4">
            <a:extLst>
              <a:ext uri="{FF2B5EF4-FFF2-40B4-BE49-F238E27FC236}">
                <a16:creationId xmlns:a16="http://schemas.microsoft.com/office/drawing/2014/main" id="{7D0FF6F2-2CA3-4E05-9FED-5679D6C69B9B}"/>
              </a:ext>
            </a:extLst>
          </p:cNvPr>
          <p:cNvSpPr txBox="1">
            <a:spLocks/>
          </p:cNvSpPr>
          <p:nvPr/>
        </p:nvSpPr>
        <p:spPr>
          <a:xfrm>
            <a:off x="6574703" y="2902145"/>
            <a:ext cx="3225646"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NN Model Training</a:t>
            </a:r>
          </a:p>
          <a:p>
            <a:pPr algn="l">
              <a:spcAft>
                <a:spcPts val="600"/>
              </a:spcAft>
            </a:pPr>
            <a:endParaRPr lang="en-AU" sz="2800" dirty="0">
              <a:solidFill>
                <a:schemeClr val="bg1"/>
              </a:solidFill>
            </a:endParaRPr>
          </a:p>
        </p:txBody>
      </p:sp>
      <p:sp>
        <p:nvSpPr>
          <p:cNvPr id="14" name="Title 4">
            <a:extLst>
              <a:ext uri="{FF2B5EF4-FFF2-40B4-BE49-F238E27FC236}">
                <a16:creationId xmlns:a16="http://schemas.microsoft.com/office/drawing/2014/main" id="{736AB143-EEF5-4A7E-A4E1-939E032E0DBE}"/>
              </a:ext>
            </a:extLst>
          </p:cNvPr>
          <p:cNvSpPr txBox="1">
            <a:spLocks/>
          </p:cNvSpPr>
          <p:nvPr/>
        </p:nvSpPr>
        <p:spPr>
          <a:xfrm>
            <a:off x="6574703" y="3491743"/>
            <a:ext cx="3225646"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Model Testing</a:t>
            </a:r>
          </a:p>
          <a:p>
            <a:pPr algn="l">
              <a:spcAft>
                <a:spcPts val="600"/>
              </a:spcAft>
            </a:pPr>
            <a:endParaRPr lang="en-AU" sz="2800" dirty="0">
              <a:solidFill>
                <a:schemeClr val="bg1"/>
              </a:solidFill>
            </a:endParaRPr>
          </a:p>
        </p:txBody>
      </p:sp>
      <p:sp>
        <p:nvSpPr>
          <p:cNvPr id="15" name="Title 4">
            <a:extLst>
              <a:ext uri="{FF2B5EF4-FFF2-40B4-BE49-F238E27FC236}">
                <a16:creationId xmlns:a16="http://schemas.microsoft.com/office/drawing/2014/main" id="{44CD452B-72B8-4256-A640-FD4E19946B14}"/>
              </a:ext>
            </a:extLst>
          </p:cNvPr>
          <p:cNvSpPr txBox="1">
            <a:spLocks/>
          </p:cNvSpPr>
          <p:nvPr/>
        </p:nvSpPr>
        <p:spPr>
          <a:xfrm>
            <a:off x="6574703" y="4132664"/>
            <a:ext cx="3966776"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Conclusion &amp; Future work</a:t>
            </a:r>
          </a:p>
          <a:p>
            <a:pPr algn="l">
              <a:spcAft>
                <a:spcPts val="600"/>
              </a:spcAft>
            </a:pPr>
            <a:endParaRPr lang="en-AU" sz="2800" dirty="0">
              <a:solidFill>
                <a:schemeClr val="bg1"/>
              </a:solidFill>
            </a:endParaRPr>
          </a:p>
        </p:txBody>
      </p:sp>
      <p:sp>
        <p:nvSpPr>
          <p:cNvPr id="16" name="Title 4">
            <a:extLst>
              <a:ext uri="{FF2B5EF4-FFF2-40B4-BE49-F238E27FC236}">
                <a16:creationId xmlns:a16="http://schemas.microsoft.com/office/drawing/2014/main" id="{6179B696-46C3-4B67-AA23-57CD54A4085B}"/>
              </a:ext>
            </a:extLst>
          </p:cNvPr>
          <p:cNvSpPr txBox="1">
            <a:spLocks/>
          </p:cNvSpPr>
          <p:nvPr/>
        </p:nvSpPr>
        <p:spPr>
          <a:xfrm>
            <a:off x="6574703" y="4770043"/>
            <a:ext cx="3225646" cy="429372"/>
          </a:xfrm>
          <a:prstGeom prst="rect">
            <a:avLst/>
          </a:prstGeom>
          <a:noFill/>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2800" b="1" dirty="0">
                <a:solidFill>
                  <a:schemeClr val="bg1"/>
                </a:solidFill>
              </a:rPr>
              <a:t>Q &amp; A</a:t>
            </a:r>
          </a:p>
          <a:p>
            <a:pPr algn="l">
              <a:spcAft>
                <a:spcPts val="600"/>
              </a:spcAft>
            </a:pPr>
            <a:endParaRPr lang="en-AU" sz="2800" dirty="0">
              <a:solidFill>
                <a:schemeClr val="bg1"/>
              </a:solidFill>
            </a:endParaRPr>
          </a:p>
        </p:txBody>
      </p:sp>
      <p:sp>
        <p:nvSpPr>
          <p:cNvPr id="17" name="Title 1">
            <a:extLst>
              <a:ext uri="{FF2B5EF4-FFF2-40B4-BE49-F238E27FC236}">
                <a16:creationId xmlns:a16="http://schemas.microsoft.com/office/drawing/2014/main" id="{4C8C2E0E-A731-4C5E-BD80-7589D05F90A2}"/>
              </a:ext>
            </a:extLst>
          </p:cNvPr>
          <p:cNvSpPr>
            <a:spLocks noGrp="1"/>
          </p:cNvSpPr>
          <p:nvPr>
            <p:ph type="ctrTitle"/>
          </p:nvPr>
        </p:nvSpPr>
        <p:spPr>
          <a:xfrm>
            <a:off x="110685" y="286099"/>
            <a:ext cx="3748868" cy="3102229"/>
          </a:xfrm>
        </p:spPr>
        <p:txBody>
          <a:bodyPr>
            <a:normAutofit/>
          </a:bodyPr>
          <a:lstStyle/>
          <a:p>
            <a:pPr algn="r"/>
            <a:r>
              <a:rPr lang="en-US" sz="3600" dirty="0">
                <a:solidFill>
                  <a:schemeClr val="bg1"/>
                </a:solidFill>
              </a:rPr>
              <a:t>Neural Network Models </a:t>
            </a:r>
            <a:br>
              <a:rPr lang="en-US" sz="3600" dirty="0">
                <a:solidFill>
                  <a:schemeClr val="bg1"/>
                </a:solidFill>
              </a:rPr>
            </a:br>
            <a:r>
              <a:rPr lang="en-US" sz="3600" dirty="0">
                <a:solidFill>
                  <a:schemeClr val="bg1"/>
                </a:solidFill>
              </a:rPr>
              <a:t>for</a:t>
            </a:r>
            <a:br>
              <a:rPr lang="en-US" sz="3600" dirty="0">
                <a:solidFill>
                  <a:schemeClr val="bg1"/>
                </a:solidFill>
              </a:rPr>
            </a:br>
            <a:r>
              <a:rPr lang="en-US" sz="3600" dirty="0">
                <a:solidFill>
                  <a:schemeClr val="bg1"/>
                </a:solidFill>
              </a:rPr>
              <a:t>Pattern Identification in</a:t>
            </a:r>
            <a:br>
              <a:rPr lang="en-US" sz="3600" dirty="0">
                <a:solidFill>
                  <a:schemeClr val="bg1"/>
                </a:solidFill>
              </a:rPr>
            </a:br>
            <a:r>
              <a:rPr lang="en-US" sz="3600" dirty="0">
                <a:solidFill>
                  <a:schemeClr val="bg1"/>
                </a:solidFill>
              </a:rPr>
              <a:t>Soil Site Data</a:t>
            </a:r>
            <a:endParaRPr lang="en-AU" sz="3600" dirty="0">
              <a:solidFill>
                <a:schemeClr val="bg1"/>
              </a:solidFill>
            </a:endParaRPr>
          </a:p>
        </p:txBody>
      </p:sp>
    </p:spTree>
    <p:custDataLst>
      <p:tags r:id="rId1"/>
    </p:custDataLst>
    <p:extLst>
      <p:ext uri="{BB962C8B-B14F-4D97-AF65-F5344CB8AC3E}">
        <p14:creationId xmlns:p14="http://schemas.microsoft.com/office/powerpoint/2010/main" val="4063119037"/>
      </p:ext>
    </p:extLst>
  </p:cSld>
  <p:clrMapOvr>
    <a:masterClrMapping/>
  </p:clrMapOvr>
  <mc:AlternateContent xmlns:mc="http://schemas.openxmlformats.org/markup-compatibility/2006" xmlns:p14="http://schemas.microsoft.com/office/powerpoint/2010/main">
    <mc:Choice Requires="p14">
      <p:transition spd="slow" p14:dur="2000" advTm="11945"/>
    </mc:Choice>
    <mc:Fallback xmlns="">
      <p:transition spd="slow" advTm="11945"/>
    </mc:Fallback>
  </mc:AlternateContent>
  <p:extLst>
    <p:ext uri="{E180D4A7-C9FB-4DFB-919C-405C955672EB}">
      <p14:showEvtLst xmlns:p14="http://schemas.microsoft.com/office/powerpoint/2010/main">
        <p14:playEvt time="1041" objId="16"/>
        <p14:stopEvt time="11440" objId="16"/>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prstClr val="white"/>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4" name="Picture 3">
            <a:extLst>
              <a:ext uri="{FF2B5EF4-FFF2-40B4-BE49-F238E27FC236}">
                <a16:creationId xmlns:a16="http://schemas.microsoft.com/office/drawing/2014/main" id="{895CA5FC-EF29-4DBA-AAB3-2C344D0E474B}"/>
              </a:ext>
            </a:extLst>
          </p:cNvPr>
          <p:cNvPicPr>
            <a:picLocks noChangeAspect="1"/>
          </p:cNvPicPr>
          <p:nvPr/>
        </p:nvPicPr>
        <p:blipFill>
          <a:blip r:embed="rId4"/>
          <a:stretch>
            <a:fillRect/>
          </a:stretch>
        </p:blipFill>
        <p:spPr>
          <a:xfrm>
            <a:off x="1863356" y="1250973"/>
            <a:ext cx="10143792" cy="4924885"/>
          </a:xfrm>
          <a:prstGeom prst="rect">
            <a:avLst/>
          </a:prstGeom>
        </p:spPr>
      </p:pic>
      <p:sp>
        <p:nvSpPr>
          <p:cNvPr id="105" name="Title 4">
            <a:extLst>
              <a:ext uri="{FF2B5EF4-FFF2-40B4-BE49-F238E27FC236}">
                <a16:creationId xmlns:a16="http://schemas.microsoft.com/office/drawing/2014/main" id="{F1153FF6-A091-498E-98EC-8D3A9DA3A36F}"/>
              </a:ext>
            </a:extLst>
          </p:cNvPr>
          <p:cNvSpPr>
            <a:spLocks noGrp="1"/>
          </p:cNvSpPr>
          <p:nvPr>
            <p:ph type="ctrTitle"/>
          </p:nvPr>
        </p:nvSpPr>
        <p:spPr>
          <a:xfrm>
            <a:off x="1714335" y="34454"/>
            <a:ext cx="4272524" cy="734473"/>
          </a:xfrm>
        </p:spPr>
        <p:txBody>
          <a:bodyPr anchor="b">
            <a:normAutofit/>
          </a:bodyPr>
          <a:lstStyle/>
          <a:p>
            <a:pPr algn="l"/>
            <a:r>
              <a:rPr lang="en-AU" sz="4000" dirty="0"/>
              <a:t>Data Preprocessing</a:t>
            </a:r>
          </a:p>
        </p:txBody>
      </p:sp>
      <p:sp>
        <p:nvSpPr>
          <p:cNvPr id="10" name="Title 4">
            <a:extLst>
              <a:ext uri="{FF2B5EF4-FFF2-40B4-BE49-F238E27FC236}">
                <a16:creationId xmlns:a16="http://schemas.microsoft.com/office/drawing/2014/main" id="{3AA15E5B-5615-43B0-88C9-F51125F5C8A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1" name="Title 4">
            <a:extLst>
              <a:ext uri="{FF2B5EF4-FFF2-40B4-BE49-F238E27FC236}">
                <a16:creationId xmlns:a16="http://schemas.microsoft.com/office/drawing/2014/main" id="{D932AB78-D57A-4DFB-919C-53863EC2BB35}"/>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D695D35C-E181-43CD-A938-36455B7FE1E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3" name="Title 4">
            <a:extLst>
              <a:ext uri="{FF2B5EF4-FFF2-40B4-BE49-F238E27FC236}">
                <a16:creationId xmlns:a16="http://schemas.microsoft.com/office/drawing/2014/main" id="{F3C7F95E-4710-44CF-B14A-46F8A0EEE81A}"/>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353813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Training</a:t>
            </a: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pic>
        <p:nvPicPr>
          <p:cNvPr id="2" name="Picture 1">
            <a:extLst>
              <a:ext uri="{FF2B5EF4-FFF2-40B4-BE49-F238E27FC236}">
                <a16:creationId xmlns:a16="http://schemas.microsoft.com/office/drawing/2014/main" id="{C5EEFC3B-6147-4182-B540-F7DDD2697C70}"/>
              </a:ext>
            </a:extLst>
          </p:cNvPr>
          <p:cNvPicPr>
            <a:picLocks noChangeAspect="1"/>
          </p:cNvPicPr>
          <p:nvPr/>
        </p:nvPicPr>
        <p:blipFill>
          <a:blip r:embed="rId4"/>
          <a:stretch>
            <a:fillRect/>
          </a:stretch>
        </p:blipFill>
        <p:spPr>
          <a:xfrm>
            <a:off x="1804865" y="1345622"/>
            <a:ext cx="10180381" cy="4942649"/>
          </a:xfrm>
          <a:prstGeom prst="rect">
            <a:avLst/>
          </a:prstGeom>
        </p:spPr>
      </p:pic>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1" name="Title 4">
            <a:extLst>
              <a:ext uri="{FF2B5EF4-FFF2-40B4-BE49-F238E27FC236}">
                <a16:creationId xmlns:a16="http://schemas.microsoft.com/office/drawing/2014/main" id="{674829F5-9B1D-4F96-B662-36264AAF99B5}"/>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2" name="Title 4">
            <a:extLst>
              <a:ext uri="{FF2B5EF4-FFF2-40B4-BE49-F238E27FC236}">
                <a16:creationId xmlns:a16="http://schemas.microsoft.com/office/drawing/2014/main" id="{FA924C05-9CE1-41EA-AEF1-EACA72F7FB8F}"/>
              </a:ext>
            </a:extLst>
          </p:cNvPr>
          <p:cNvSpPr txBox="1">
            <a:spLocks/>
          </p:cNvSpPr>
          <p:nvPr/>
        </p:nvSpPr>
        <p:spPr>
          <a:xfrm>
            <a:off x="-2" y="381665"/>
            <a:ext cx="1489253" cy="535531"/>
          </a:xfrm>
          <a:prstGeom prst="rect">
            <a:avLst/>
          </a:prstGeom>
          <a:noFill/>
        </p:spPr>
        <p:txBody>
          <a:bodyPr vert="horz" lIns="91440" tIns="45720" rIns="91440" bIns="45720" rtlCol="0" anchor="t" anchorCtr="0">
            <a:normAutofit lnSpcReduction="10000"/>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13" name="Title 4">
            <a:extLst>
              <a:ext uri="{FF2B5EF4-FFF2-40B4-BE49-F238E27FC236}">
                <a16:creationId xmlns:a16="http://schemas.microsoft.com/office/drawing/2014/main" id="{2F8C36D3-E802-4A3C-A0A8-AAF924CDFB7B}"/>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5" name="Title 4">
            <a:extLst>
              <a:ext uri="{FF2B5EF4-FFF2-40B4-BE49-F238E27FC236}">
                <a16:creationId xmlns:a16="http://schemas.microsoft.com/office/drawing/2014/main" id="{2F5A973F-E952-4F1C-91AB-4ADF4D89FCC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75135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Training</a:t>
            </a:r>
          </a:p>
        </p:txBody>
      </p:sp>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B119A3BB-B3FB-4A07-B513-B2057B3683D5}"/>
              </a:ext>
            </a:extLst>
          </p:cNvPr>
          <p:cNvPicPr>
            <a:picLocks noChangeAspect="1"/>
          </p:cNvPicPr>
          <p:nvPr/>
        </p:nvPicPr>
        <p:blipFill>
          <a:blip r:embed="rId4"/>
          <a:stretch>
            <a:fillRect/>
          </a:stretch>
        </p:blipFill>
        <p:spPr>
          <a:xfrm>
            <a:off x="1845226" y="1365218"/>
            <a:ext cx="10140020" cy="4923053"/>
          </a:xfrm>
          <a:prstGeom prst="rect">
            <a:avLst/>
          </a:prstGeom>
        </p:spPr>
      </p:pic>
      <p:sp>
        <p:nvSpPr>
          <p:cNvPr id="11" name="Title 4">
            <a:extLst>
              <a:ext uri="{FF2B5EF4-FFF2-40B4-BE49-F238E27FC236}">
                <a16:creationId xmlns:a16="http://schemas.microsoft.com/office/drawing/2014/main" id="{606F6AE4-85AD-43CE-AC14-6B592D97563C}"/>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12" name="Title 4">
            <a:extLst>
              <a:ext uri="{FF2B5EF4-FFF2-40B4-BE49-F238E27FC236}">
                <a16:creationId xmlns:a16="http://schemas.microsoft.com/office/drawing/2014/main" id="{4DA3981A-1A57-4DBB-8A92-7F94A958AD2F}"/>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3" name="Title 4">
            <a:extLst>
              <a:ext uri="{FF2B5EF4-FFF2-40B4-BE49-F238E27FC236}">
                <a16:creationId xmlns:a16="http://schemas.microsoft.com/office/drawing/2014/main" id="{F8AEB418-BAF7-4B4C-8407-BA02EDFF6D36}"/>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15" name="Title 4">
            <a:extLst>
              <a:ext uri="{FF2B5EF4-FFF2-40B4-BE49-F238E27FC236}">
                <a16:creationId xmlns:a16="http://schemas.microsoft.com/office/drawing/2014/main" id="{02000F6C-08C3-4513-A461-DC4333D238D4}"/>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6" name="Title 4">
            <a:extLst>
              <a:ext uri="{FF2B5EF4-FFF2-40B4-BE49-F238E27FC236}">
                <a16:creationId xmlns:a16="http://schemas.microsoft.com/office/drawing/2014/main" id="{B4B6B493-B400-46B4-B491-0BA33B389895}"/>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677318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4" y="34454"/>
            <a:ext cx="5080697" cy="734473"/>
          </a:xfrm>
        </p:spPr>
        <p:txBody>
          <a:bodyPr anchor="b">
            <a:normAutofit fontScale="90000"/>
          </a:bodyPr>
          <a:lstStyle/>
          <a:p>
            <a:pPr algn="l"/>
            <a:r>
              <a:rPr lang="en-AU" sz="4000" dirty="0"/>
              <a:t>Hierarchical Classifications</a:t>
            </a:r>
          </a:p>
        </p:txBody>
      </p:sp>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5B264912-8086-4B05-AFB6-05CF6328861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--Hierarchical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Classifications </a:t>
            </a:r>
          </a:p>
        </p:txBody>
      </p:sp>
      <p:pic>
        <p:nvPicPr>
          <p:cNvPr id="2" name="Picture 1">
            <a:extLst>
              <a:ext uri="{FF2B5EF4-FFF2-40B4-BE49-F238E27FC236}">
                <a16:creationId xmlns:a16="http://schemas.microsoft.com/office/drawing/2014/main" id="{E043150C-7AB7-4440-A59F-C1B0E5A0F248}"/>
              </a:ext>
            </a:extLst>
          </p:cNvPr>
          <p:cNvPicPr>
            <a:picLocks noChangeAspect="1"/>
          </p:cNvPicPr>
          <p:nvPr/>
        </p:nvPicPr>
        <p:blipFill>
          <a:blip r:embed="rId4"/>
          <a:stretch>
            <a:fillRect/>
          </a:stretch>
        </p:blipFill>
        <p:spPr>
          <a:xfrm>
            <a:off x="1878079" y="1635267"/>
            <a:ext cx="10259318" cy="3510077"/>
          </a:xfrm>
          <a:prstGeom prst="rect">
            <a:avLst/>
          </a:prstGeom>
          <a:solidFill>
            <a:schemeClr val="tx1">
              <a:lumMod val="95000"/>
            </a:schemeClr>
          </a:solidFill>
        </p:spPr>
      </p:pic>
      <p:sp>
        <p:nvSpPr>
          <p:cNvPr id="13" name="Title 4">
            <a:extLst>
              <a:ext uri="{FF2B5EF4-FFF2-40B4-BE49-F238E27FC236}">
                <a16:creationId xmlns:a16="http://schemas.microsoft.com/office/drawing/2014/main" id="{368A334C-E847-4445-AF25-796A2A09DC11}"/>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15" name="Title 4">
            <a:extLst>
              <a:ext uri="{FF2B5EF4-FFF2-40B4-BE49-F238E27FC236}">
                <a16:creationId xmlns:a16="http://schemas.microsoft.com/office/drawing/2014/main" id="{A4327510-11B6-4527-B467-6B2A7A23091F}"/>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6" name="Title 4">
            <a:extLst>
              <a:ext uri="{FF2B5EF4-FFF2-40B4-BE49-F238E27FC236}">
                <a16:creationId xmlns:a16="http://schemas.microsoft.com/office/drawing/2014/main" id="{D45A5DE4-A50F-4B46-9AE0-9829756969E5}"/>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17" name="Title 4">
            <a:extLst>
              <a:ext uri="{FF2B5EF4-FFF2-40B4-BE49-F238E27FC236}">
                <a16:creationId xmlns:a16="http://schemas.microsoft.com/office/drawing/2014/main" id="{BC8FD02B-ED81-4959-8ADD-0D4E51A9547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8" name="Title 4">
            <a:extLst>
              <a:ext uri="{FF2B5EF4-FFF2-40B4-BE49-F238E27FC236}">
                <a16:creationId xmlns:a16="http://schemas.microsoft.com/office/drawing/2014/main" id="{699C0907-0FE5-4481-B705-0B2B041CBA8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269882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4" y="34454"/>
            <a:ext cx="5080697" cy="734473"/>
          </a:xfrm>
        </p:spPr>
        <p:txBody>
          <a:bodyPr anchor="b">
            <a:normAutofit fontScale="90000"/>
          </a:bodyPr>
          <a:lstStyle/>
          <a:p>
            <a:pPr algn="l"/>
            <a:r>
              <a:rPr lang="en-AU" sz="4000" dirty="0"/>
              <a:t>Hierarchical Classifications</a:t>
            </a:r>
          </a:p>
        </p:txBody>
      </p:sp>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5B264912-8086-4B05-AFB6-05CF6328861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--Hierarchical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Classifications </a:t>
            </a:r>
          </a:p>
        </p:txBody>
      </p:sp>
      <p:sp>
        <p:nvSpPr>
          <p:cNvPr id="13" name="Subtitle 2">
            <a:extLst>
              <a:ext uri="{FF2B5EF4-FFF2-40B4-BE49-F238E27FC236}">
                <a16:creationId xmlns:a16="http://schemas.microsoft.com/office/drawing/2014/main" id="{BCAE2077-3430-4FE4-A37E-4C158C284974}"/>
              </a:ext>
            </a:extLst>
          </p:cNvPr>
          <p:cNvSpPr txBox="1">
            <a:spLocks/>
          </p:cNvSpPr>
          <p:nvPr/>
        </p:nvSpPr>
        <p:spPr>
          <a:xfrm>
            <a:off x="1825484" y="868339"/>
            <a:ext cx="5555421"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AU" sz="1800" dirty="0">
                <a:solidFill>
                  <a:prstClr val="white"/>
                </a:solidFill>
              </a:rPr>
              <a:t>-- Rare categories</a:t>
            </a:r>
          </a:p>
          <a:p>
            <a:pPr lvl="0" algn="l"/>
            <a:r>
              <a:rPr kumimoji="0" lang="en-AU" sz="1800" b="0" i="0" u="none" strike="noStrike" kern="1200" cap="none" spc="0" normalizeH="0" baseline="0" noProof="0" dirty="0">
                <a:ln>
                  <a:noFill/>
                </a:ln>
                <a:solidFill>
                  <a:prstClr val="white"/>
                </a:solidFill>
                <a:effectLst/>
                <a:uLnTx/>
                <a:uFillTx/>
                <a:latin typeface="Calibri" panose="020F0502020204030204"/>
              </a:rPr>
              <a:t>    More than 80%</a:t>
            </a:r>
            <a:r>
              <a:rPr kumimoji="0" lang="en-AU" sz="1800" b="0" i="0" u="none" strike="noStrike" kern="1200" cap="none" spc="0" normalizeH="0" noProof="0" dirty="0">
                <a:ln>
                  <a:noFill/>
                </a:ln>
                <a:solidFill>
                  <a:prstClr val="white"/>
                </a:solidFill>
                <a:effectLst/>
                <a:uLnTx/>
                <a:uFillTx/>
                <a:latin typeface="Calibri" panose="020F0502020204030204"/>
              </a:rPr>
              <a:t> of leaf nodes have less than 10 samples</a:t>
            </a:r>
            <a:endParaRPr kumimoji="0" lang="en-AU" sz="1800" b="0" i="0" u="none" strike="noStrike" kern="1200" cap="none" spc="0" normalizeH="0" baseline="0" noProof="0" dirty="0">
              <a:ln>
                <a:noFill/>
              </a:ln>
              <a:solidFill>
                <a:prstClr val="white"/>
              </a:solidFill>
              <a:effectLst/>
              <a:uLnTx/>
              <a:uFillTx/>
              <a:latin typeface="Calibri" panose="020F0502020204030204"/>
            </a:endParaRPr>
          </a:p>
        </p:txBody>
      </p:sp>
      <p:pic>
        <p:nvPicPr>
          <p:cNvPr id="4" name="Picture 3" descr="Graphical user interface, application, table, Excel&#10;&#10;Description automatically generated">
            <a:extLst>
              <a:ext uri="{FF2B5EF4-FFF2-40B4-BE49-F238E27FC236}">
                <a16:creationId xmlns:a16="http://schemas.microsoft.com/office/drawing/2014/main" id="{63A9CCF9-FDE6-4AFC-9A21-93C709CC5193}"/>
              </a:ext>
            </a:extLst>
          </p:cNvPr>
          <p:cNvPicPr>
            <a:picLocks noChangeAspect="1"/>
          </p:cNvPicPr>
          <p:nvPr/>
        </p:nvPicPr>
        <p:blipFill rotWithShape="1">
          <a:blip r:embed="rId4">
            <a:extLst>
              <a:ext uri="{28A0092B-C50C-407E-A947-70E740481C1C}">
                <a14:useLocalDpi xmlns:a14="http://schemas.microsoft.com/office/drawing/2010/main" val="0"/>
              </a:ext>
            </a:extLst>
          </a:blip>
          <a:srcRect l="22360" t="28587" r="57462" b="59913"/>
          <a:stretch/>
        </p:blipFill>
        <p:spPr>
          <a:xfrm>
            <a:off x="2127849" y="1675888"/>
            <a:ext cx="3058951" cy="1121128"/>
          </a:xfrm>
          <a:prstGeom prst="rect">
            <a:avLst/>
          </a:prstGeom>
        </p:spPr>
      </p:pic>
      <p:sp>
        <p:nvSpPr>
          <p:cNvPr id="18" name="Subtitle 2">
            <a:extLst>
              <a:ext uri="{FF2B5EF4-FFF2-40B4-BE49-F238E27FC236}">
                <a16:creationId xmlns:a16="http://schemas.microsoft.com/office/drawing/2014/main" id="{637201AC-6D2A-4782-A00A-B379ED3418B9}"/>
              </a:ext>
            </a:extLst>
          </p:cNvPr>
          <p:cNvSpPr txBox="1">
            <a:spLocks/>
          </p:cNvSpPr>
          <p:nvPr/>
        </p:nvSpPr>
        <p:spPr>
          <a:xfrm>
            <a:off x="1825483" y="3061763"/>
            <a:ext cx="7970095"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Inconsistency</a:t>
            </a:r>
          </a:p>
          <a:p>
            <a:pPr lvl="0" algn="l"/>
            <a:r>
              <a:rPr lang="en-AU" sz="1800" dirty="0">
                <a:solidFill>
                  <a:prstClr val="white"/>
                </a:solidFill>
                <a:latin typeface="Calibri" panose="020F0502020204030204"/>
              </a:rPr>
              <a:t> </a:t>
            </a:r>
            <a:r>
              <a:rPr lang="en-US" sz="1800" dirty="0">
                <a:solidFill>
                  <a:prstClr val="white"/>
                </a:solidFill>
              </a:rPr>
              <a:t>A subclass is predicted that is not an optional subclass of its predicted parent class</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ubtitle 2">
            <a:extLst>
              <a:ext uri="{FF2B5EF4-FFF2-40B4-BE49-F238E27FC236}">
                <a16:creationId xmlns:a16="http://schemas.microsoft.com/office/drawing/2014/main" id="{E1DB6B45-572E-46F0-A1F2-3FC169489AF0}"/>
              </a:ext>
            </a:extLst>
          </p:cNvPr>
          <p:cNvSpPr txBox="1">
            <a:spLocks/>
          </p:cNvSpPr>
          <p:nvPr/>
        </p:nvSpPr>
        <p:spPr>
          <a:xfrm>
            <a:off x="1820986" y="5446859"/>
            <a:ext cx="6075589"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Error Propagation</a:t>
            </a:r>
          </a:p>
          <a:p>
            <a:pPr lvl="0" algn="l"/>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sz="1800" dirty="0">
                <a:solidFill>
                  <a:prstClr val="white"/>
                </a:solidFill>
              </a:rPr>
              <a:t>Parent class errors are propagated down the hierarchy</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CA66BB6-A2EA-43F7-94ED-A6288E8E705B}"/>
              </a:ext>
            </a:extLst>
          </p:cNvPr>
          <p:cNvPicPr>
            <a:picLocks noChangeAspect="1"/>
          </p:cNvPicPr>
          <p:nvPr/>
        </p:nvPicPr>
        <p:blipFill>
          <a:blip r:embed="rId5"/>
          <a:stretch>
            <a:fillRect/>
          </a:stretch>
        </p:blipFill>
        <p:spPr>
          <a:xfrm>
            <a:off x="1820986" y="3804456"/>
            <a:ext cx="5505165" cy="1396105"/>
          </a:xfrm>
          <a:prstGeom prst="rect">
            <a:avLst/>
          </a:prstGeom>
          <a:solidFill>
            <a:schemeClr val="tx2"/>
          </a:solidFill>
        </p:spPr>
      </p:pic>
      <p:pic>
        <p:nvPicPr>
          <p:cNvPr id="7" name="Picture 6">
            <a:extLst>
              <a:ext uri="{FF2B5EF4-FFF2-40B4-BE49-F238E27FC236}">
                <a16:creationId xmlns:a16="http://schemas.microsoft.com/office/drawing/2014/main" id="{0ED11B09-5E91-4540-A482-06A8CA937F17}"/>
              </a:ext>
            </a:extLst>
          </p:cNvPr>
          <p:cNvPicPr>
            <a:picLocks noChangeAspect="1"/>
          </p:cNvPicPr>
          <p:nvPr/>
        </p:nvPicPr>
        <p:blipFill>
          <a:blip r:embed="rId6"/>
          <a:stretch>
            <a:fillRect/>
          </a:stretch>
        </p:blipFill>
        <p:spPr>
          <a:xfrm>
            <a:off x="1820986" y="6308007"/>
            <a:ext cx="7468247" cy="451143"/>
          </a:xfrm>
          <a:prstGeom prst="rect">
            <a:avLst/>
          </a:prstGeom>
          <a:solidFill>
            <a:schemeClr val="tx2"/>
          </a:solidFill>
        </p:spPr>
      </p:pic>
      <p:pic>
        <p:nvPicPr>
          <p:cNvPr id="77" name="Picture 76">
            <a:extLst>
              <a:ext uri="{FF2B5EF4-FFF2-40B4-BE49-F238E27FC236}">
                <a16:creationId xmlns:a16="http://schemas.microsoft.com/office/drawing/2014/main" id="{D3337A2D-C9D5-46A9-B68C-9B1D380B9EB2}"/>
              </a:ext>
            </a:extLst>
          </p:cNvPr>
          <p:cNvPicPr>
            <a:picLocks noChangeAspect="1"/>
          </p:cNvPicPr>
          <p:nvPr/>
        </p:nvPicPr>
        <p:blipFill>
          <a:blip r:embed="rId7">
            <a:alphaModFix/>
          </a:blip>
          <a:stretch>
            <a:fillRect/>
          </a:stretch>
        </p:blipFill>
        <p:spPr>
          <a:xfrm>
            <a:off x="7745188" y="124467"/>
            <a:ext cx="4348406" cy="1487744"/>
          </a:xfrm>
          <a:prstGeom prst="rect">
            <a:avLst/>
          </a:prstGeom>
          <a:solidFill>
            <a:schemeClr val="tx1">
              <a:lumMod val="95000"/>
            </a:schemeClr>
          </a:solidFill>
          <a:effectLst>
            <a:softEdge rad="127000"/>
          </a:effectLst>
        </p:spPr>
      </p:pic>
      <p:sp>
        <p:nvSpPr>
          <p:cNvPr id="20" name="Title 4">
            <a:extLst>
              <a:ext uri="{FF2B5EF4-FFF2-40B4-BE49-F238E27FC236}">
                <a16:creationId xmlns:a16="http://schemas.microsoft.com/office/drawing/2014/main" id="{0846FB0C-E901-461C-8FFA-62CE4D26DA35}"/>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1" name="Title 4">
            <a:extLst>
              <a:ext uri="{FF2B5EF4-FFF2-40B4-BE49-F238E27FC236}">
                <a16:creationId xmlns:a16="http://schemas.microsoft.com/office/drawing/2014/main" id="{4D512B16-B9D4-4627-83FE-6CA6DAF509D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2" name="Title 4">
            <a:extLst>
              <a:ext uri="{FF2B5EF4-FFF2-40B4-BE49-F238E27FC236}">
                <a16:creationId xmlns:a16="http://schemas.microsoft.com/office/drawing/2014/main" id="{70262787-6D3D-49EA-A6D7-844A50FBB76A}"/>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3" name="Title 4">
            <a:extLst>
              <a:ext uri="{FF2B5EF4-FFF2-40B4-BE49-F238E27FC236}">
                <a16:creationId xmlns:a16="http://schemas.microsoft.com/office/drawing/2014/main" id="{0DD3C744-C199-4914-8B82-4AB7C1A64631}"/>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4" name="Title 4">
            <a:extLst>
              <a:ext uri="{FF2B5EF4-FFF2-40B4-BE49-F238E27FC236}">
                <a16:creationId xmlns:a16="http://schemas.microsoft.com/office/drawing/2014/main" id="{9D6E665E-7730-480B-8823-96BD128FA00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84675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5B264912-8086-4B05-AFB6-05CF6328861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accent2">
                    <a:lumMod val="75000"/>
                  </a:schemeClr>
                </a:solidFill>
                <a:effectLst/>
                <a:uLnTx/>
                <a:uFillTx/>
                <a:latin typeface="Calibri Light" panose="020F0302020204030204"/>
                <a:ea typeface="+mj-ea"/>
                <a:cs typeface="+mj-cs"/>
              </a:defRPr>
            </a:lvl1pPr>
          </a:lstStyle>
          <a:p>
            <a:r>
              <a:rPr lang="en-AU" dirty="0">
                <a:solidFill>
                  <a:schemeClr val="tx2">
                    <a:lumMod val="75000"/>
                  </a:schemeClr>
                </a:solidFill>
              </a:rPr>
              <a:t>  --Hierarchical </a:t>
            </a:r>
          </a:p>
          <a:p>
            <a:r>
              <a:rPr lang="en-AU" dirty="0">
                <a:solidFill>
                  <a:schemeClr val="tx2">
                    <a:lumMod val="75000"/>
                  </a:schemeClr>
                </a:solidFill>
              </a:rPr>
              <a:t>   Classifications </a:t>
            </a:r>
          </a:p>
        </p:txBody>
      </p:sp>
      <p:sp>
        <p:nvSpPr>
          <p:cNvPr id="15" name="Title 4">
            <a:extLst>
              <a:ext uri="{FF2B5EF4-FFF2-40B4-BE49-F238E27FC236}">
                <a16:creationId xmlns:a16="http://schemas.microsoft.com/office/drawing/2014/main" id="{CEF2620A-3D30-4904-B9B1-E0836C7F521F}"/>
              </a:ext>
            </a:extLst>
          </p:cNvPr>
          <p:cNvSpPr txBox="1">
            <a:spLocks/>
          </p:cNvSpPr>
          <p:nvPr/>
        </p:nvSpPr>
        <p:spPr>
          <a:xfrm>
            <a:off x="1714335" y="34454"/>
            <a:ext cx="4525406"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4000"/>
              <a:t>ASC- Model Training</a:t>
            </a:r>
            <a:endParaRPr lang="en-AU" sz="4000" dirty="0"/>
          </a:p>
        </p:txBody>
      </p:sp>
      <p:pic>
        <p:nvPicPr>
          <p:cNvPr id="6" name="Picture 5">
            <a:extLst>
              <a:ext uri="{FF2B5EF4-FFF2-40B4-BE49-F238E27FC236}">
                <a16:creationId xmlns:a16="http://schemas.microsoft.com/office/drawing/2014/main" id="{D8552D13-EB76-4851-94F1-6F5C00C8B663}"/>
              </a:ext>
            </a:extLst>
          </p:cNvPr>
          <p:cNvPicPr>
            <a:picLocks noChangeAspect="1"/>
          </p:cNvPicPr>
          <p:nvPr/>
        </p:nvPicPr>
        <p:blipFill>
          <a:blip r:embed="rId4"/>
          <a:stretch>
            <a:fillRect/>
          </a:stretch>
        </p:blipFill>
        <p:spPr>
          <a:xfrm>
            <a:off x="1828800" y="1357244"/>
            <a:ext cx="10156446" cy="4931028"/>
          </a:xfrm>
          <a:prstGeom prst="rect">
            <a:avLst/>
          </a:prstGeom>
        </p:spPr>
      </p:pic>
      <p:sp>
        <p:nvSpPr>
          <p:cNvPr id="13" name="Title 4">
            <a:extLst>
              <a:ext uri="{FF2B5EF4-FFF2-40B4-BE49-F238E27FC236}">
                <a16:creationId xmlns:a16="http://schemas.microsoft.com/office/drawing/2014/main" id="{4D2F0D62-4128-482E-8D14-00DE10335A1E}"/>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16" name="Title 4">
            <a:extLst>
              <a:ext uri="{FF2B5EF4-FFF2-40B4-BE49-F238E27FC236}">
                <a16:creationId xmlns:a16="http://schemas.microsoft.com/office/drawing/2014/main" id="{526DC56D-713D-47EB-82EB-9765FDA5EF3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7" name="Title 4">
            <a:extLst>
              <a:ext uri="{FF2B5EF4-FFF2-40B4-BE49-F238E27FC236}">
                <a16:creationId xmlns:a16="http://schemas.microsoft.com/office/drawing/2014/main" id="{86AF1167-7974-46AD-B0FC-7551E5E9A020}"/>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18" name="Title 4">
            <a:extLst>
              <a:ext uri="{FF2B5EF4-FFF2-40B4-BE49-F238E27FC236}">
                <a16:creationId xmlns:a16="http://schemas.microsoft.com/office/drawing/2014/main" id="{5E5D4B9E-4AF4-4A99-B06D-EBC4C9C89529}"/>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9" name="Title 4">
            <a:extLst>
              <a:ext uri="{FF2B5EF4-FFF2-40B4-BE49-F238E27FC236}">
                <a16:creationId xmlns:a16="http://schemas.microsoft.com/office/drawing/2014/main" id="{0DA8DF32-EA5C-4697-BF8C-79A24C046951}"/>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583836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5" name="Title 4">
            <a:extLst>
              <a:ext uri="{FF2B5EF4-FFF2-40B4-BE49-F238E27FC236}">
                <a16:creationId xmlns:a16="http://schemas.microsoft.com/office/drawing/2014/main" id="{CEF2620A-3D30-4904-B9B1-E0836C7F521F}"/>
              </a:ext>
            </a:extLst>
          </p:cNvPr>
          <p:cNvSpPr txBox="1">
            <a:spLocks/>
          </p:cNvSpPr>
          <p:nvPr/>
        </p:nvSpPr>
        <p:spPr>
          <a:xfrm>
            <a:off x="1714335" y="34454"/>
            <a:ext cx="4525406"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a:ln>
                  <a:noFill/>
                </a:ln>
                <a:solidFill>
                  <a:prstClr val="white"/>
                </a:solidFill>
                <a:effectLst/>
                <a:uLnTx/>
                <a:uFillTx/>
                <a:latin typeface="Calibri Light" panose="020F0302020204030204"/>
                <a:ea typeface="+mj-ea"/>
                <a:cs typeface="+mj-cs"/>
              </a:rPr>
              <a:t>ASC- Model Training</a:t>
            </a:r>
            <a:endPar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graphicFrame>
        <p:nvGraphicFramePr>
          <p:cNvPr id="2" name="Table 1">
            <a:extLst>
              <a:ext uri="{FF2B5EF4-FFF2-40B4-BE49-F238E27FC236}">
                <a16:creationId xmlns:a16="http://schemas.microsoft.com/office/drawing/2014/main" id="{CE3ADFCE-9752-4674-A1C7-C496AA9273E6}"/>
              </a:ext>
            </a:extLst>
          </p:cNvPr>
          <p:cNvGraphicFramePr>
            <a:graphicFrameLocks noGrp="1"/>
          </p:cNvGraphicFramePr>
          <p:nvPr>
            <p:extLst>
              <p:ext uri="{D42A27DB-BD31-4B8C-83A1-F6EECF244321}">
                <p14:modId xmlns:p14="http://schemas.microsoft.com/office/powerpoint/2010/main" val="2951212079"/>
              </p:ext>
            </p:extLst>
          </p:nvPr>
        </p:nvGraphicFramePr>
        <p:xfrm>
          <a:off x="2097098" y="1889030"/>
          <a:ext cx="9642265" cy="3060775"/>
        </p:xfrm>
        <a:graphic>
          <a:graphicData uri="http://schemas.openxmlformats.org/drawingml/2006/table">
            <a:tbl>
              <a:tblPr>
                <a:tableStyleId>{5C22544A-7EE6-4342-B048-85BDC9FD1C3A}</a:tableStyleId>
              </a:tblPr>
              <a:tblGrid>
                <a:gridCol w="835253">
                  <a:extLst>
                    <a:ext uri="{9D8B030D-6E8A-4147-A177-3AD203B41FA5}">
                      <a16:colId xmlns:a16="http://schemas.microsoft.com/office/drawing/2014/main" val="2158526172"/>
                    </a:ext>
                  </a:extLst>
                </a:gridCol>
                <a:gridCol w="1166900">
                  <a:extLst>
                    <a:ext uri="{9D8B030D-6E8A-4147-A177-3AD203B41FA5}">
                      <a16:colId xmlns:a16="http://schemas.microsoft.com/office/drawing/2014/main" val="126360016"/>
                    </a:ext>
                  </a:extLst>
                </a:gridCol>
                <a:gridCol w="1535392">
                  <a:extLst>
                    <a:ext uri="{9D8B030D-6E8A-4147-A177-3AD203B41FA5}">
                      <a16:colId xmlns:a16="http://schemas.microsoft.com/office/drawing/2014/main" val="2923791961"/>
                    </a:ext>
                  </a:extLst>
                </a:gridCol>
                <a:gridCol w="1252879">
                  <a:extLst>
                    <a:ext uri="{9D8B030D-6E8A-4147-A177-3AD203B41FA5}">
                      <a16:colId xmlns:a16="http://schemas.microsoft.com/office/drawing/2014/main" val="1711629251"/>
                    </a:ext>
                  </a:extLst>
                </a:gridCol>
                <a:gridCol w="1658224">
                  <a:extLst>
                    <a:ext uri="{9D8B030D-6E8A-4147-A177-3AD203B41FA5}">
                      <a16:colId xmlns:a16="http://schemas.microsoft.com/office/drawing/2014/main" val="1643865317"/>
                    </a:ext>
                  </a:extLst>
                </a:gridCol>
                <a:gridCol w="1559959">
                  <a:extLst>
                    <a:ext uri="{9D8B030D-6E8A-4147-A177-3AD203B41FA5}">
                      <a16:colId xmlns:a16="http://schemas.microsoft.com/office/drawing/2014/main" val="73222041"/>
                    </a:ext>
                  </a:extLst>
                </a:gridCol>
                <a:gridCol w="1633658">
                  <a:extLst>
                    <a:ext uri="{9D8B030D-6E8A-4147-A177-3AD203B41FA5}">
                      <a16:colId xmlns:a16="http://schemas.microsoft.com/office/drawing/2014/main" val="3910901804"/>
                    </a:ext>
                  </a:extLst>
                </a:gridCol>
              </a:tblGrid>
              <a:tr h="612155">
                <a:tc rowSpan="3" gridSpan="2">
                  <a:txBody>
                    <a:bodyPr/>
                    <a:lstStyle/>
                    <a:p>
                      <a:pPr algn="ctr" fontAlgn="ctr"/>
                      <a:r>
                        <a:rPr lang="en-AU" sz="1400" u="none" strike="noStrike">
                          <a:effectLst/>
                        </a:rPr>
                        <a:t> </a:t>
                      </a:r>
                      <a:endParaRPr lang="en-AU" sz="1400" b="1" i="0" u="none" strike="noStrike">
                        <a:solidFill>
                          <a:srgbClr val="000000"/>
                        </a:solidFill>
                        <a:effectLst/>
                        <a:latin typeface="Calibri" panose="020F0502020204030204" pitchFamily="34" charset="0"/>
                      </a:endParaRPr>
                    </a:p>
                  </a:txBody>
                  <a:tcPr marL="4763" marR="4763" marT="4763" marB="0" anchor="ctr"/>
                </a:tc>
                <a:tc rowSpan="3" hMerge="1">
                  <a:txBody>
                    <a:bodyPr/>
                    <a:lstStyle/>
                    <a:p>
                      <a:endParaRPr lang="en-AU"/>
                    </a:p>
                  </a:txBody>
                  <a:tcPr/>
                </a:tc>
                <a:tc gridSpan="5">
                  <a:txBody>
                    <a:bodyPr/>
                    <a:lstStyle/>
                    <a:p>
                      <a:pPr algn="ctr" fontAlgn="ctr"/>
                      <a:r>
                        <a:rPr lang="en-AU" sz="2000" u="none" strike="noStrike" dirty="0">
                          <a:effectLst/>
                        </a:rPr>
                        <a:t>Inputs</a:t>
                      </a:r>
                      <a:endParaRPr lang="en-AU" sz="2000" b="1" i="0" u="none" strike="noStrike" dirty="0">
                        <a:solidFill>
                          <a:srgbClr val="000000"/>
                        </a:solidFill>
                        <a:effectLst/>
                        <a:latin typeface="Calibri" panose="020F0502020204030204" pitchFamily="34" charset="0"/>
                      </a:endParaRPr>
                    </a:p>
                  </a:txBody>
                  <a:tcPr marL="4763" marR="4763" marT="4763" marB="0" anchor="ct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152212476"/>
                  </a:ext>
                </a:extLst>
              </a:tr>
              <a:tr h="612155">
                <a:tc gridSpan="2" vMerge="1">
                  <a:txBody>
                    <a:bodyPr/>
                    <a:lstStyle/>
                    <a:p>
                      <a:endParaRPr lang="en-AU"/>
                    </a:p>
                  </a:txBody>
                  <a:tcPr/>
                </a:tc>
                <a:tc hMerge="1" vMerge="1">
                  <a:txBody>
                    <a:bodyPr/>
                    <a:lstStyle/>
                    <a:p>
                      <a:endParaRPr lang="en-AU"/>
                    </a:p>
                  </a:txBody>
                  <a:tcPr/>
                </a:tc>
                <a:tc gridSpan="2">
                  <a:txBody>
                    <a:bodyPr/>
                    <a:lstStyle/>
                    <a:p>
                      <a:pPr algn="ctr" fontAlgn="ctr"/>
                      <a:r>
                        <a:rPr lang="en-AU" sz="2000" u="none" strike="noStrike" dirty="0">
                          <a:effectLst/>
                        </a:rPr>
                        <a:t>1D Inputs</a:t>
                      </a:r>
                      <a:endParaRPr lang="en-AU" sz="2000" b="1" i="0" u="none" strike="noStrike" dirty="0">
                        <a:solidFill>
                          <a:srgbClr val="000000"/>
                        </a:solidFill>
                        <a:effectLst/>
                        <a:latin typeface="Calibri" panose="020F0502020204030204" pitchFamily="34" charset="0"/>
                      </a:endParaRPr>
                    </a:p>
                  </a:txBody>
                  <a:tcPr marL="4763" marR="4763" marT="4763" marB="0" anchor="ctr"/>
                </a:tc>
                <a:tc hMerge="1">
                  <a:txBody>
                    <a:bodyPr/>
                    <a:lstStyle/>
                    <a:p>
                      <a:endParaRPr lang="en-AU"/>
                    </a:p>
                  </a:txBody>
                  <a:tcPr/>
                </a:tc>
                <a:tc gridSpan="2">
                  <a:txBody>
                    <a:bodyPr/>
                    <a:lstStyle/>
                    <a:p>
                      <a:pPr algn="ctr" fontAlgn="ctr"/>
                      <a:r>
                        <a:rPr lang="en-AU" sz="2000" u="none" strike="noStrike" dirty="0">
                          <a:effectLst/>
                        </a:rPr>
                        <a:t>2D Inputs</a:t>
                      </a:r>
                      <a:endParaRPr lang="en-AU" sz="2000" b="1" i="0" u="none" strike="noStrike" dirty="0">
                        <a:solidFill>
                          <a:srgbClr val="000000"/>
                        </a:solidFill>
                        <a:effectLst/>
                        <a:latin typeface="Calibri" panose="020F0502020204030204" pitchFamily="34" charset="0"/>
                      </a:endParaRPr>
                    </a:p>
                  </a:txBody>
                  <a:tcPr marL="4763" marR="4763" marT="4763" marB="0" anchor="ctr"/>
                </a:tc>
                <a:tc hMerge="1">
                  <a:txBody>
                    <a:bodyPr/>
                    <a:lstStyle/>
                    <a:p>
                      <a:endParaRPr lang="en-AU"/>
                    </a:p>
                  </a:txBody>
                  <a:tcPr/>
                </a:tc>
                <a:tc>
                  <a:txBody>
                    <a:bodyPr/>
                    <a:lstStyle/>
                    <a:p>
                      <a:pPr algn="ctr" fontAlgn="ctr"/>
                      <a:r>
                        <a:rPr lang="en-AU" sz="2000" u="none" strike="noStrike" dirty="0">
                          <a:effectLst/>
                        </a:rPr>
                        <a:t>2D+ Inputs</a:t>
                      </a:r>
                      <a:endParaRPr lang="en-AU" sz="20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35178338"/>
                  </a:ext>
                </a:extLst>
              </a:tr>
              <a:tr h="612155">
                <a:tc gridSpan="2" vMerge="1">
                  <a:txBody>
                    <a:bodyPr/>
                    <a:lstStyle/>
                    <a:p>
                      <a:endParaRPr lang="en-AU"/>
                    </a:p>
                  </a:txBody>
                  <a:tcPr/>
                </a:tc>
                <a:tc hMerge="1" vMerge="1">
                  <a:txBody>
                    <a:bodyPr/>
                    <a:lstStyle/>
                    <a:p>
                      <a:endParaRPr lang="en-AU"/>
                    </a:p>
                  </a:txBody>
                  <a:tcPr/>
                </a:tc>
                <a:tc>
                  <a:txBody>
                    <a:bodyPr/>
                    <a:lstStyle/>
                    <a:p>
                      <a:pPr algn="ctr" fontAlgn="ctr"/>
                      <a:r>
                        <a:rPr lang="en-AU" sz="2000" u="none" strike="noStrike" dirty="0" err="1">
                          <a:effectLst/>
                        </a:rPr>
                        <a:t>OneHot</a:t>
                      </a:r>
                      <a:endParaRPr lang="en-AU" sz="20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2000" u="none" strike="noStrike" dirty="0">
                          <a:effectLst/>
                        </a:rPr>
                        <a:t>EM</a:t>
                      </a:r>
                      <a:endParaRPr lang="en-AU" sz="20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2000" u="none" strike="noStrike" dirty="0" err="1">
                          <a:effectLst/>
                        </a:rPr>
                        <a:t>OneHot</a:t>
                      </a:r>
                      <a:endParaRPr lang="en-AU" sz="20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2000" u="none" strike="noStrike" dirty="0" err="1">
                          <a:effectLst/>
                        </a:rPr>
                        <a:t>Em</a:t>
                      </a:r>
                      <a:endParaRPr lang="en-AU" sz="20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2000" u="none" strike="noStrike" dirty="0" err="1">
                          <a:effectLst/>
                        </a:rPr>
                        <a:t>Em</a:t>
                      </a:r>
                      <a:endParaRPr lang="en-AU" sz="20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479526"/>
                  </a:ext>
                </a:extLst>
              </a:tr>
              <a:tr h="612155">
                <a:tc rowSpan="2">
                  <a:txBody>
                    <a:bodyPr/>
                    <a:lstStyle/>
                    <a:p>
                      <a:pPr algn="ctr" fontAlgn="ctr"/>
                      <a:r>
                        <a:rPr lang="en-AU" sz="1800" u="none" strike="noStrike" dirty="0">
                          <a:effectLst/>
                        </a:rPr>
                        <a:t>Outputs</a:t>
                      </a:r>
                      <a:endParaRPr lang="en-AU" sz="18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800" u="none" strike="noStrike" dirty="0">
                          <a:effectLst/>
                        </a:rPr>
                        <a:t>Multi-classes</a:t>
                      </a:r>
                      <a:endParaRPr lang="en-AU" sz="18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MLP-</a:t>
                      </a:r>
                      <a:r>
                        <a:rPr lang="en-AU" sz="1400" u="none" strike="noStrike" dirty="0" err="1">
                          <a:effectLst/>
                        </a:rPr>
                        <a:t>Onehot</a:t>
                      </a:r>
                      <a:r>
                        <a:rPr lang="en-AU" sz="1400" u="none" strike="noStrike" dirty="0">
                          <a:effectLst/>
                        </a:rPr>
                        <a:t>-Multi</a:t>
                      </a:r>
                      <a:endParaRPr lang="en-AU"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MLP-EM-Multi</a:t>
                      </a:r>
                      <a:endParaRPr lang="en-AU"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DLNN-</a:t>
                      </a:r>
                      <a:r>
                        <a:rPr lang="en-AU" sz="1400" u="none" strike="noStrike" dirty="0" err="1">
                          <a:effectLst/>
                        </a:rPr>
                        <a:t>OneHot</a:t>
                      </a:r>
                      <a:r>
                        <a:rPr lang="en-AU" sz="1400" u="none" strike="noStrike" dirty="0">
                          <a:effectLst/>
                        </a:rPr>
                        <a:t>-Multi</a:t>
                      </a:r>
                      <a:endParaRPr lang="en-AU"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DLNN-EM-2D-Multi</a:t>
                      </a:r>
                      <a:endParaRPr lang="en-AU"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a:effectLst/>
                        </a:rPr>
                        <a:t>DLNN-EM-2D+-Multi</a:t>
                      </a:r>
                      <a:endParaRPr lang="en-AU" sz="140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24352195"/>
                  </a:ext>
                </a:extLst>
              </a:tr>
              <a:tr h="612155">
                <a:tc vMerge="1">
                  <a:txBody>
                    <a:bodyPr/>
                    <a:lstStyle/>
                    <a:p>
                      <a:endParaRPr lang="en-AU"/>
                    </a:p>
                  </a:txBody>
                  <a:tcPr/>
                </a:tc>
                <a:tc>
                  <a:txBody>
                    <a:bodyPr/>
                    <a:lstStyle/>
                    <a:p>
                      <a:pPr algn="ctr" fontAlgn="ctr"/>
                      <a:r>
                        <a:rPr lang="en-AU" sz="1800" u="none" strike="noStrike" dirty="0">
                          <a:effectLst/>
                        </a:rPr>
                        <a:t>Binary-classes</a:t>
                      </a:r>
                      <a:endParaRPr lang="en-AU" sz="18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a:effectLst/>
                        </a:rPr>
                        <a:t>MLP-Onehot-Binary</a:t>
                      </a:r>
                      <a:endParaRPr lang="en-AU" sz="14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a:effectLst/>
                        </a:rPr>
                        <a:t>MLP-EM-Binary</a:t>
                      </a:r>
                      <a:endParaRPr lang="en-AU" sz="14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DLNN-</a:t>
                      </a:r>
                      <a:r>
                        <a:rPr lang="en-AU" sz="1400" u="none" strike="noStrike" dirty="0" err="1">
                          <a:effectLst/>
                        </a:rPr>
                        <a:t>OneHot</a:t>
                      </a:r>
                      <a:r>
                        <a:rPr lang="en-AU" sz="1400" u="none" strike="noStrike" dirty="0">
                          <a:effectLst/>
                        </a:rPr>
                        <a:t>-Binary</a:t>
                      </a:r>
                      <a:endParaRPr lang="en-AU" sz="14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a:effectLst/>
                        </a:rPr>
                        <a:t>DLNN-EM-2D-Binary</a:t>
                      </a:r>
                      <a:endParaRPr lang="en-AU" sz="140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AU" sz="1400" u="none" strike="noStrike" dirty="0">
                          <a:effectLst/>
                        </a:rPr>
                        <a:t>DLNN-EM-2D+-Binary</a:t>
                      </a:r>
                      <a:endParaRPr lang="en-AU" sz="14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133431960"/>
                  </a:ext>
                </a:extLst>
              </a:tr>
            </a:tbl>
          </a:graphicData>
        </a:graphic>
      </p:graphicFrame>
      <p:sp>
        <p:nvSpPr>
          <p:cNvPr id="13" name="Title 4">
            <a:extLst>
              <a:ext uri="{FF2B5EF4-FFF2-40B4-BE49-F238E27FC236}">
                <a16:creationId xmlns:a16="http://schemas.microsoft.com/office/drawing/2014/main" id="{0705A818-20E3-4BAB-9A02-E58C1A3674B5}"/>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Title 4">
            <a:extLst>
              <a:ext uri="{FF2B5EF4-FFF2-40B4-BE49-F238E27FC236}">
                <a16:creationId xmlns:a16="http://schemas.microsoft.com/office/drawing/2014/main" id="{F29BBC91-4A85-4B49-A9DC-188E6C05641C}"/>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accent2">
                    <a:lumMod val="75000"/>
                  </a:schemeClr>
                </a:solidFill>
                <a:effectLst/>
                <a:uLnTx/>
                <a:uFillTx/>
                <a:latin typeface="Calibri Light" panose="020F0302020204030204"/>
                <a:ea typeface="+mj-ea"/>
                <a:cs typeface="+mj-cs"/>
              </a:defRPr>
            </a:lvl1pPr>
          </a:lstStyle>
          <a:p>
            <a:r>
              <a:rPr lang="en-AU" dirty="0">
                <a:solidFill>
                  <a:schemeClr val="tx2">
                    <a:lumMod val="75000"/>
                  </a:schemeClr>
                </a:solidFill>
              </a:rPr>
              <a:t>  --Hierarchical </a:t>
            </a:r>
          </a:p>
          <a:p>
            <a:r>
              <a:rPr lang="en-AU" dirty="0">
                <a:solidFill>
                  <a:schemeClr val="tx2">
                    <a:lumMod val="75000"/>
                  </a:schemeClr>
                </a:solidFill>
              </a:rPr>
              <a:t>   Classifications </a:t>
            </a:r>
          </a:p>
        </p:txBody>
      </p:sp>
      <p:sp>
        <p:nvSpPr>
          <p:cNvPr id="17" name="Title 4">
            <a:extLst>
              <a:ext uri="{FF2B5EF4-FFF2-40B4-BE49-F238E27FC236}">
                <a16:creationId xmlns:a16="http://schemas.microsoft.com/office/drawing/2014/main" id="{11239ACD-D1DC-43F0-8081-F0E30B599900}"/>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18" name="Title 4">
            <a:extLst>
              <a:ext uri="{FF2B5EF4-FFF2-40B4-BE49-F238E27FC236}">
                <a16:creationId xmlns:a16="http://schemas.microsoft.com/office/drawing/2014/main" id="{A451CBB8-4F4C-4BB7-8246-D3BD29E48D13}"/>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9" name="Title 4">
            <a:extLst>
              <a:ext uri="{FF2B5EF4-FFF2-40B4-BE49-F238E27FC236}">
                <a16:creationId xmlns:a16="http://schemas.microsoft.com/office/drawing/2014/main" id="{F4A5C42D-50B2-4267-BC1E-70ADED68172A}"/>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0" name="Title 4">
            <a:extLst>
              <a:ext uri="{FF2B5EF4-FFF2-40B4-BE49-F238E27FC236}">
                <a16:creationId xmlns:a16="http://schemas.microsoft.com/office/drawing/2014/main" id="{5B995795-3DBD-4709-BF3B-24D416FE9BCF}"/>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F368D647-8906-43E7-8B37-D74AB1ADB0F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4129908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51" name="Title 4">
            <a:extLst>
              <a:ext uri="{FF2B5EF4-FFF2-40B4-BE49-F238E27FC236}">
                <a16:creationId xmlns:a16="http://schemas.microsoft.com/office/drawing/2014/main" id="{3F7E92A0-F1CB-4862-8976-BA221FCDC548}"/>
              </a:ext>
            </a:extLst>
          </p:cNvPr>
          <p:cNvSpPr txBox="1">
            <a:spLocks/>
          </p:cNvSpPr>
          <p:nvPr/>
        </p:nvSpPr>
        <p:spPr>
          <a:xfrm>
            <a:off x="1714334" y="34454"/>
            <a:ext cx="8519279" cy="7344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Multi-Layer Perceptron (MLP)</a:t>
            </a:r>
          </a:p>
        </p:txBody>
      </p:sp>
      <p:sp>
        <p:nvSpPr>
          <p:cNvPr id="252" name="Title 4">
            <a:extLst>
              <a:ext uri="{FF2B5EF4-FFF2-40B4-BE49-F238E27FC236}">
                <a16:creationId xmlns:a16="http://schemas.microsoft.com/office/drawing/2014/main" id="{13F192A6-716A-466D-83D6-62AC2839D420}"/>
              </a:ext>
            </a:extLst>
          </p:cNvPr>
          <p:cNvSpPr txBox="1">
            <a:spLocks/>
          </p:cNvSpPr>
          <p:nvPr/>
        </p:nvSpPr>
        <p:spPr>
          <a:xfrm>
            <a:off x="-69726" y="3515933"/>
            <a:ext cx="1547710"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AU" dirty="0">
                <a:solidFill>
                  <a:prstClr val="white"/>
                </a:solidFill>
              </a:rPr>
              <a:t>Models - MLP</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2F7C3D7F-A19A-43DA-A74D-D2C9948A78A8}"/>
              </a:ext>
            </a:extLst>
          </p:cNvPr>
          <p:cNvSpPr txBox="1"/>
          <p:nvPr/>
        </p:nvSpPr>
        <p:spPr>
          <a:xfrm>
            <a:off x="6800508" y="913008"/>
            <a:ext cx="4879862" cy="461665"/>
          </a:xfrm>
          <a:prstGeom prst="rect">
            <a:avLst/>
          </a:prstGeom>
          <a:noFill/>
        </p:spPr>
        <p:txBody>
          <a:bodyPr wrap="none" rtlCol="0">
            <a:spAutoFit/>
          </a:bodyPr>
          <a:lstStyle/>
          <a:p>
            <a:r>
              <a:rPr lang="en-AU" sz="2400" dirty="0"/>
              <a:t>MLP-OneHot-1D-Multi-Classes Model</a:t>
            </a:r>
          </a:p>
        </p:txBody>
      </p:sp>
      <p:pic>
        <p:nvPicPr>
          <p:cNvPr id="254" name="Picture 253">
            <a:extLst>
              <a:ext uri="{FF2B5EF4-FFF2-40B4-BE49-F238E27FC236}">
                <a16:creationId xmlns:a16="http://schemas.microsoft.com/office/drawing/2014/main" id="{FEBBA4BF-35CA-4577-A688-E7B056F8DD27}"/>
              </a:ext>
            </a:extLst>
          </p:cNvPr>
          <p:cNvPicPr>
            <a:picLocks noChangeAspect="1"/>
          </p:cNvPicPr>
          <p:nvPr/>
        </p:nvPicPr>
        <p:blipFill>
          <a:blip r:embed="rId4"/>
          <a:stretch>
            <a:fillRect/>
          </a:stretch>
        </p:blipFill>
        <p:spPr>
          <a:xfrm>
            <a:off x="9665908" y="5274220"/>
            <a:ext cx="2472660" cy="1436400"/>
          </a:xfrm>
          <a:prstGeom prst="rect">
            <a:avLst/>
          </a:prstGeom>
          <a:solidFill>
            <a:schemeClr val="tx1">
              <a:lumMod val="85000"/>
            </a:schemeClr>
          </a:solidFill>
        </p:spPr>
      </p:pic>
      <p:pic>
        <p:nvPicPr>
          <p:cNvPr id="22" name="Picture 21">
            <a:extLst>
              <a:ext uri="{FF2B5EF4-FFF2-40B4-BE49-F238E27FC236}">
                <a16:creationId xmlns:a16="http://schemas.microsoft.com/office/drawing/2014/main" id="{71F73BEB-15E1-47C6-8A03-B85E2CBCD4C7}"/>
              </a:ext>
            </a:extLst>
          </p:cNvPr>
          <p:cNvPicPr>
            <a:picLocks noChangeAspect="1"/>
          </p:cNvPicPr>
          <p:nvPr/>
        </p:nvPicPr>
        <p:blipFill>
          <a:blip r:embed="rId5"/>
          <a:stretch>
            <a:fillRect/>
          </a:stretch>
        </p:blipFill>
        <p:spPr>
          <a:xfrm>
            <a:off x="1778108" y="768927"/>
            <a:ext cx="7710406" cy="6148456"/>
          </a:xfrm>
          <a:prstGeom prst="rect">
            <a:avLst/>
          </a:prstGeom>
        </p:spPr>
      </p:pic>
      <p:sp>
        <p:nvSpPr>
          <p:cNvPr id="23" name="Title 4">
            <a:extLst>
              <a:ext uri="{FF2B5EF4-FFF2-40B4-BE49-F238E27FC236}">
                <a16:creationId xmlns:a16="http://schemas.microsoft.com/office/drawing/2014/main" id="{F37F5B78-2D5D-4C2C-B147-27B6C1904402}"/>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4" name="Title 4">
            <a:extLst>
              <a:ext uri="{FF2B5EF4-FFF2-40B4-BE49-F238E27FC236}">
                <a16:creationId xmlns:a16="http://schemas.microsoft.com/office/drawing/2014/main" id="{39F98FD1-75D4-4B3C-B0F4-9BDDC807FE55}"/>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5" name="Title 4">
            <a:extLst>
              <a:ext uri="{FF2B5EF4-FFF2-40B4-BE49-F238E27FC236}">
                <a16:creationId xmlns:a16="http://schemas.microsoft.com/office/drawing/2014/main" id="{BAB93BCD-C61C-4AE3-A247-0A57A00D7906}"/>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6" name="Title 4">
            <a:extLst>
              <a:ext uri="{FF2B5EF4-FFF2-40B4-BE49-F238E27FC236}">
                <a16:creationId xmlns:a16="http://schemas.microsoft.com/office/drawing/2014/main" id="{AC0BDA5C-3D9F-49FA-BBCF-2AA6B5A88B23}"/>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7" name="Title 4">
            <a:extLst>
              <a:ext uri="{FF2B5EF4-FFF2-40B4-BE49-F238E27FC236}">
                <a16:creationId xmlns:a16="http://schemas.microsoft.com/office/drawing/2014/main" id="{1DD44780-D756-46EC-B5B4-6407588CB399}"/>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8" name="Title 4">
            <a:extLst>
              <a:ext uri="{FF2B5EF4-FFF2-40B4-BE49-F238E27FC236}">
                <a16:creationId xmlns:a16="http://schemas.microsoft.com/office/drawing/2014/main" id="{1184D733-C402-467F-9982-88B2F79E2047}"/>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9" name="Title 4">
            <a:extLst>
              <a:ext uri="{FF2B5EF4-FFF2-40B4-BE49-F238E27FC236}">
                <a16:creationId xmlns:a16="http://schemas.microsoft.com/office/drawing/2014/main" id="{B7677836-1FFD-48BE-B4D8-42D0FAF0F1F5}"/>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306511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Multi-Layer Perceptron (MLP)</a:t>
            </a:r>
          </a:p>
        </p:txBody>
      </p:sp>
      <p:sp>
        <p:nvSpPr>
          <p:cNvPr id="17" name="Title 4">
            <a:extLst>
              <a:ext uri="{FF2B5EF4-FFF2-40B4-BE49-F238E27FC236}">
                <a16:creationId xmlns:a16="http://schemas.microsoft.com/office/drawing/2014/main" id="{2895F8A1-CE98-4049-9F18-47CF80923223}"/>
              </a:ext>
            </a:extLst>
          </p:cNvPr>
          <p:cNvSpPr txBox="1">
            <a:spLocks/>
          </p:cNvSpPr>
          <p:nvPr/>
        </p:nvSpPr>
        <p:spPr>
          <a:xfrm>
            <a:off x="-69726" y="3515933"/>
            <a:ext cx="1547710"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AU" dirty="0">
                <a:solidFill>
                  <a:prstClr val="white"/>
                </a:solidFill>
              </a:rPr>
              <a:t>Models - MLP</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F8CDB449-D7F5-466A-A2F8-78A8087F1EDD}"/>
              </a:ext>
            </a:extLst>
          </p:cNvPr>
          <p:cNvSpPr txBox="1"/>
          <p:nvPr/>
        </p:nvSpPr>
        <p:spPr>
          <a:xfrm>
            <a:off x="6800508" y="913008"/>
            <a:ext cx="5006371" cy="461665"/>
          </a:xfrm>
          <a:prstGeom prst="rect">
            <a:avLst/>
          </a:prstGeom>
          <a:noFill/>
        </p:spPr>
        <p:txBody>
          <a:bodyPr wrap="none" rtlCol="0">
            <a:spAutoFit/>
          </a:bodyPr>
          <a:lstStyle/>
          <a:p>
            <a:r>
              <a:rPr lang="en-AU" sz="2400" dirty="0"/>
              <a:t>MLP-OneHot-1D-Bianry-Classes Model</a:t>
            </a:r>
          </a:p>
        </p:txBody>
      </p:sp>
      <p:pic>
        <p:nvPicPr>
          <p:cNvPr id="6" name="Picture 5">
            <a:extLst>
              <a:ext uri="{FF2B5EF4-FFF2-40B4-BE49-F238E27FC236}">
                <a16:creationId xmlns:a16="http://schemas.microsoft.com/office/drawing/2014/main" id="{ADE63440-D7DC-4762-8385-D3B6DC0B181B}"/>
              </a:ext>
            </a:extLst>
          </p:cNvPr>
          <p:cNvPicPr>
            <a:picLocks noChangeAspect="1"/>
          </p:cNvPicPr>
          <p:nvPr/>
        </p:nvPicPr>
        <p:blipFill>
          <a:blip r:embed="rId4"/>
          <a:stretch>
            <a:fillRect/>
          </a:stretch>
        </p:blipFill>
        <p:spPr>
          <a:xfrm>
            <a:off x="9574032" y="5284261"/>
            <a:ext cx="2472660" cy="1436400"/>
          </a:xfrm>
          <a:prstGeom prst="rect">
            <a:avLst/>
          </a:prstGeom>
          <a:solidFill>
            <a:schemeClr val="tx1">
              <a:lumMod val="85000"/>
            </a:schemeClr>
          </a:solidFill>
        </p:spPr>
      </p:pic>
      <p:pic>
        <p:nvPicPr>
          <p:cNvPr id="4" name="Picture 3">
            <a:extLst>
              <a:ext uri="{FF2B5EF4-FFF2-40B4-BE49-F238E27FC236}">
                <a16:creationId xmlns:a16="http://schemas.microsoft.com/office/drawing/2014/main" id="{DA3B194D-9945-4C0D-83E8-E2A75C88477E}"/>
              </a:ext>
            </a:extLst>
          </p:cNvPr>
          <p:cNvPicPr>
            <a:picLocks noChangeAspect="1"/>
          </p:cNvPicPr>
          <p:nvPr/>
        </p:nvPicPr>
        <p:blipFill>
          <a:blip r:embed="rId5"/>
          <a:stretch>
            <a:fillRect/>
          </a:stretch>
        </p:blipFill>
        <p:spPr>
          <a:xfrm>
            <a:off x="1772792" y="768927"/>
            <a:ext cx="7772400" cy="6135235"/>
          </a:xfrm>
          <a:prstGeom prst="rect">
            <a:avLst/>
          </a:prstGeom>
        </p:spPr>
      </p:pic>
      <p:sp>
        <p:nvSpPr>
          <p:cNvPr id="35" name="Title 4">
            <a:extLst>
              <a:ext uri="{FF2B5EF4-FFF2-40B4-BE49-F238E27FC236}">
                <a16:creationId xmlns:a16="http://schemas.microsoft.com/office/drawing/2014/main" id="{F86310AB-7078-49E5-99CD-89D4B1469473}"/>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6" name="Title 4">
            <a:extLst>
              <a:ext uri="{FF2B5EF4-FFF2-40B4-BE49-F238E27FC236}">
                <a16:creationId xmlns:a16="http://schemas.microsoft.com/office/drawing/2014/main" id="{C6AB5F38-BC21-486D-A376-4C7B32CB40C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7" name="Title 4">
            <a:extLst>
              <a:ext uri="{FF2B5EF4-FFF2-40B4-BE49-F238E27FC236}">
                <a16:creationId xmlns:a16="http://schemas.microsoft.com/office/drawing/2014/main" id="{5BC40278-6DA4-44F6-87FB-FFD3B37AC3B2}"/>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8" name="Title 4">
            <a:extLst>
              <a:ext uri="{FF2B5EF4-FFF2-40B4-BE49-F238E27FC236}">
                <a16:creationId xmlns:a16="http://schemas.microsoft.com/office/drawing/2014/main" id="{3FD2C772-45A1-4F48-B965-AF04AAD0621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9" name="Title 4">
            <a:extLst>
              <a:ext uri="{FF2B5EF4-FFF2-40B4-BE49-F238E27FC236}">
                <a16:creationId xmlns:a16="http://schemas.microsoft.com/office/drawing/2014/main" id="{914993A9-0AEA-45D8-9505-3A64F54141D3}"/>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40" name="Title 4">
            <a:extLst>
              <a:ext uri="{FF2B5EF4-FFF2-40B4-BE49-F238E27FC236}">
                <a16:creationId xmlns:a16="http://schemas.microsoft.com/office/drawing/2014/main" id="{D470DE33-A3B6-4CD5-96F7-6CC5313618B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41" name="Title 4">
            <a:extLst>
              <a:ext uri="{FF2B5EF4-FFF2-40B4-BE49-F238E27FC236}">
                <a16:creationId xmlns:a16="http://schemas.microsoft.com/office/drawing/2014/main" id="{BF199FE5-7F1C-46B4-AB16-E3ED8D53C622}"/>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992996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8" name="TextBox 17">
            <a:extLst>
              <a:ext uri="{FF2B5EF4-FFF2-40B4-BE49-F238E27FC236}">
                <a16:creationId xmlns:a16="http://schemas.microsoft.com/office/drawing/2014/main" id="{5B189ACD-A31C-41D6-A060-CA2E77CEDCF1}"/>
              </a:ext>
            </a:extLst>
          </p:cNvPr>
          <p:cNvSpPr txBox="1"/>
          <p:nvPr/>
        </p:nvSpPr>
        <p:spPr>
          <a:xfrm>
            <a:off x="5779798" y="6421620"/>
            <a:ext cx="1786743" cy="379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Hidden Layer</a:t>
            </a:r>
          </a:p>
        </p:txBody>
      </p:sp>
      <p:sp>
        <p:nvSpPr>
          <p:cNvPr id="19" name="TextBox 18">
            <a:extLst>
              <a:ext uri="{FF2B5EF4-FFF2-40B4-BE49-F238E27FC236}">
                <a16:creationId xmlns:a16="http://schemas.microsoft.com/office/drawing/2014/main" id="{FB414DAC-3738-47AF-A687-FB7F389ACE8B}"/>
              </a:ext>
            </a:extLst>
          </p:cNvPr>
          <p:cNvSpPr txBox="1"/>
          <p:nvPr/>
        </p:nvSpPr>
        <p:spPr>
          <a:xfrm>
            <a:off x="1952787" y="6422803"/>
            <a:ext cx="1672323" cy="347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1D Input Layer</a:t>
            </a:r>
          </a:p>
        </p:txBody>
      </p:sp>
      <p:sp>
        <p:nvSpPr>
          <p:cNvPr id="20" name="TextBox 19">
            <a:extLst>
              <a:ext uri="{FF2B5EF4-FFF2-40B4-BE49-F238E27FC236}">
                <a16:creationId xmlns:a16="http://schemas.microsoft.com/office/drawing/2014/main" id="{CDAA1544-47E5-4C25-8971-898CAAA946D6}"/>
              </a:ext>
            </a:extLst>
          </p:cNvPr>
          <p:cNvSpPr txBox="1"/>
          <p:nvPr/>
        </p:nvSpPr>
        <p:spPr>
          <a:xfrm>
            <a:off x="9206325" y="6421620"/>
            <a:ext cx="1983305" cy="379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Multi-Outputs </a:t>
            </a:r>
          </a:p>
        </p:txBody>
      </p:sp>
      <p:sp>
        <p:nvSpPr>
          <p:cNvPr id="21" name="TextBox 20">
            <a:extLst>
              <a:ext uri="{FF2B5EF4-FFF2-40B4-BE49-F238E27FC236}">
                <a16:creationId xmlns:a16="http://schemas.microsoft.com/office/drawing/2014/main" id="{EA39CE76-2118-450E-AB28-755D64EE8FB4}"/>
              </a:ext>
            </a:extLst>
          </p:cNvPr>
          <p:cNvSpPr txBox="1"/>
          <p:nvPr/>
        </p:nvSpPr>
        <p:spPr>
          <a:xfrm>
            <a:off x="7515698" y="6422803"/>
            <a:ext cx="1786743" cy="379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Hidden Layer</a:t>
            </a:r>
          </a:p>
        </p:txBody>
      </p:sp>
      <p:sp>
        <p:nvSpPr>
          <p:cNvPr id="22" name="TextBox 21">
            <a:extLst>
              <a:ext uri="{FF2B5EF4-FFF2-40B4-BE49-F238E27FC236}">
                <a16:creationId xmlns:a16="http://schemas.microsoft.com/office/drawing/2014/main" id="{44B9D175-A451-45E8-A515-74B19F3BF5C2}"/>
              </a:ext>
            </a:extLst>
          </p:cNvPr>
          <p:cNvSpPr txBox="1"/>
          <p:nvPr/>
        </p:nvSpPr>
        <p:spPr>
          <a:xfrm>
            <a:off x="10127569" y="2576002"/>
            <a:ext cx="988229" cy="347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Calibri" panose="020F0502020204030204"/>
                <a:ea typeface="+mn-ea"/>
                <a:cs typeface="+mn-cs"/>
              </a:rPr>
              <a:t>ORD_VE</a:t>
            </a:r>
          </a:p>
        </p:txBody>
      </p:sp>
      <p:sp>
        <p:nvSpPr>
          <p:cNvPr id="23" name="TextBox 22">
            <a:extLst>
              <a:ext uri="{FF2B5EF4-FFF2-40B4-BE49-F238E27FC236}">
                <a16:creationId xmlns:a16="http://schemas.microsoft.com/office/drawing/2014/main" id="{ED5FB606-2A7B-4C1E-9B07-418189601D2C}"/>
              </a:ext>
            </a:extLst>
          </p:cNvPr>
          <p:cNvSpPr txBox="1"/>
          <p:nvPr/>
        </p:nvSpPr>
        <p:spPr>
          <a:xfrm>
            <a:off x="10127567" y="3730038"/>
            <a:ext cx="988229" cy="34720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stStyle>
          <a:p>
            <a:r>
              <a:rPr lang="en-AU" dirty="0"/>
              <a:t>ORD_RU</a:t>
            </a:r>
          </a:p>
        </p:txBody>
      </p:sp>
      <p:sp>
        <p:nvSpPr>
          <p:cNvPr id="24" name="TextBox 23">
            <a:extLst>
              <a:ext uri="{FF2B5EF4-FFF2-40B4-BE49-F238E27FC236}">
                <a16:creationId xmlns:a16="http://schemas.microsoft.com/office/drawing/2014/main" id="{6A3D8472-4847-44BA-A5DD-8491DB7E1F52}"/>
              </a:ext>
            </a:extLst>
          </p:cNvPr>
          <p:cNvSpPr txBox="1"/>
          <p:nvPr/>
        </p:nvSpPr>
        <p:spPr>
          <a:xfrm>
            <a:off x="10127568" y="2960680"/>
            <a:ext cx="988229" cy="34720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stStyle>
          <a:p>
            <a:r>
              <a:rPr lang="en-AU" dirty="0"/>
              <a:t>ORD_...</a:t>
            </a:r>
          </a:p>
        </p:txBody>
      </p:sp>
      <p:sp>
        <p:nvSpPr>
          <p:cNvPr id="25" name="TextBox 24">
            <a:extLst>
              <a:ext uri="{FF2B5EF4-FFF2-40B4-BE49-F238E27FC236}">
                <a16:creationId xmlns:a16="http://schemas.microsoft.com/office/drawing/2014/main" id="{E828EE1C-4C9E-47D5-A246-77AB318D2A77}"/>
              </a:ext>
            </a:extLst>
          </p:cNvPr>
          <p:cNvSpPr txBox="1"/>
          <p:nvPr/>
        </p:nvSpPr>
        <p:spPr>
          <a:xfrm>
            <a:off x="10127567" y="3345359"/>
            <a:ext cx="988229" cy="34720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stStyle>
          <a:p>
            <a:r>
              <a:rPr lang="en-AU" dirty="0"/>
              <a:t>ORD_...</a:t>
            </a:r>
          </a:p>
        </p:txBody>
      </p:sp>
      <p:pic>
        <p:nvPicPr>
          <p:cNvPr id="26" name="Picture 25">
            <a:extLst>
              <a:ext uri="{FF2B5EF4-FFF2-40B4-BE49-F238E27FC236}">
                <a16:creationId xmlns:a16="http://schemas.microsoft.com/office/drawing/2014/main" id="{2402F655-A9E8-4BB9-ADA0-746F51F9D1DD}"/>
              </a:ext>
            </a:extLst>
          </p:cNvPr>
          <p:cNvPicPr>
            <a:picLocks noChangeAspect="1"/>
          </p:cNvPicPr>
          <p:nvPr/>
        </p:nvPicPr>
        <p:blipFill>
          <a:blip r:embed="rId4"/>
          <a:stretch>
            <a:fillRect/>
          </a:stretch>
        </p:blipFill>
        <p:spPr>
          <a:xfrm>
            <a:off x="2206015" y="2054359"/>
            <a:ext cx="441626" cy="2602134"/>
          </a:xfrm>
          <a:prstGeom prst="rect">
            <a:avLst/>
          </a:prstGeom>
        </p:spPr>
      </p:pic>
      <p:sp>
        <p:nvSpPr>
          <p:cNvPr id="27" name="Flowchart: Connector 26">
            <a:extLst>
              <a:ext uri="{FF2B5EF4-FFF2-40B4-BE49-F238E27FC236}">
                <a16:creationId xmlns:a16="http://schemas.microsoft.com/office/drawing/2014/main" id="{EA1A30AD-0297-4674-BD38-542147EF089E}"/>
              </a:ext>
            </a:extLst>
          </p:cNvPr>
          <p:cNvSpPr/>
          <p:nvPr/>
        </p:nvSpPr>
        <p:spPr>
          <a:xfrm>
            <a:off x="4541711" y="1282318"/>
            <a:ext cx="382616" cy="359207"/>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highlight>
                  <a:srgbClr val="FFFF00"/>
                </a:highlight>
                <a:uLnTx/>
                <a:uFillTx/>
                <a:latin typeface="Calibri" panose="020F0502020204030204"/>
                <a:ea typeface="+mn-ea"/>
                <a:cs typeface="+mn-cs"/>
              </a:rPr>
              <a:t>1</a:t>
            </a:r>
          </a:p>
        </p:txBody>
      </p:sp>
      <p:sp>
        <p:nvSpPr>
          <p:cNvPr id="28" name="Flowchart: Connector 27">
            <a:extLst>
              <a:ext uri="{FF2B5EF4-FFF2-40B4-BE49-F238E27FC236}">
                <a16:creationId xmlns:a16="http://schemas.microsoft.com/office/drawing/2014/main" id="{E21D9299-FCB9-4FD9-ADA2-A9B6828B04A4}"/>
              </a:ext>
            </a:extLst>
          </p:cNvPr>
          <p:cNvSpPr/>
          <p:nvPr/>
        </p:nvSpPr>
        <p:spPr>
          <a:xfrm>
            <a:off x="4541710" y="1676543"/>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lowchart: Connector 28">
            <a:extLst>
              <a:ext uri="{FF2B5EF4-FFF2-40B4-BE49-F238E27FC236}">
                <a16:creationId xmlns:a16="http://schemas.microsoft.com/office/drawing/2014/main" id="{9266C1C3-5149-4B1F-BA50-06E88A8ACF16}"/>
              </a:ext>
            </a:extLst>
          </p:cNvPr>
          <p:cNvSpPr/>
          <p:nvPr/>
        </p:nvSpPr>
        <p:spPr>
          <a:xfrm>
            <a:off x="4541711" y="2071118"/>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lowchart: Connector 33">
            <a:extLst>
              <a:ext uri="{FF2B5EF4-FFF2-40B4-BE49-F238E27FC236}">
                <a16:creationId xmlns:a16="http://schemas.microsoft.com/office/drawing/2014/main" id="{F3485E31-9045-49F5-A002-6DD379EE3688}"/>
              </a:ext>
            </a:extLst>
          </p:cNvPr>
          <p:cNvSpPr/>
          <p:nvPr/>
        </p:nvSpPr>
        <p:spPr>
          <a:xfrm>
            <a:off x="4545597" y="2468378"/>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lowchart: Connector 34">
            <a:extLst>
              <a:ext uri="{FF2B5EF4-FFF2-40B4-BE49-F238E27FC236}">
                <a16:creationId xmlns:a16="http://schemas.microsoft.com/office/drawing/2014/main" id="{FEC62A2F-9EC5-4A4F-826B-26E1C92AC606}"/>
              </a:ext>
            </a:extLst>
          </p:cNvPr>
          <p:cNvSpPr/>
          <p:nvPr/>
        </p:nvSpPr>
        <p:spPr>
          <a:xfrm>
            <a:off x="4545596" y="2862603"/>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0</a:t>
            </a:r>
          </a:p>
        </p:txBody>
      </p:sp>
      <p:sp>
        <p:nvSpPr>
          <p:cNvPr id="36" name="Flowchart: Connector 35">
            <a:extLst>
              <a:ext uri="{FF2B5EF4-FFF2-40B4-BE49-F238E27FC236}">
                <a16:creationId xmlns:a16="http://schemas.microsoft.com/office/drawing/2014/main" id="{1DDB6092-9A28-4F9B-BAC3-F211B47AFC29}"/>
              </a:ext>
            </a:extLst>
          </p:cNvPr>
          <p:cNvSpPr/>
          <p:nvPr/>
        </p:nvSpPr>
        <p:spPr>
          <a:xfrm>
            <a:off x="4545597" y="3257177"/>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37" name="Flowchart: Connector 36">
            <a:extLst>
              <a:ext uri="{FF2B5EF4-FFF2-40B4-BE49-F238E27FC236}">
                <a16:creationId xmlns:a16="http://schemas.microsoft.com/office/drawing/2014/main" id="{93704722-F3D4-4A77-817D-EE7ABF5F5DE8}"/>
              </a:ext>
            </a:extLst>
          </p:cNvPr>
          <p:cNvSpPr/>
          <p:nvPr/>
        </p:nvSpPr>
        <p:spPr>
          <a:xfrm>
            <a:off x="4554835" y="3653082"/>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38" name="Flowchart: Connector 37">
            <a:extLst>
              <a:ext uri="{FF2B5EF4-FFF2-40B4-BE49-F238E27FC236}">
                <a16:creationId xmlns:a16="http://schemas.microsoft.com/office/drawing/2014/main" id="{9CDB57EE-48EF-4103-A9F4-9603A94AD67F}"/>
              </a:ext>
            </a:extLst>
          </p:cNvPr>
          <p:cNvSpPr/>
          <p:nvPr/>
        </p:nvSpPr>
        <p:spPr>
          <a:xfrm>
            <a:off x="4554834" y="4047307"/>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owchart: Connector 38">
            <a:extLst>
              <a:ext uri="{FF2B5EF4-FFF2-40B4-BE49-F238E27FC236}">
                <a16:creationId xmlns:a16="http://schemas.microsoft.com/office/drawing/2014/main" id="{A9E54A6C-9B92-4745-B1FA-E5B5B05743DD}"/>
              </a:ext>
            </a:extLst>
          </p:cNvPr>
          <p:cNvSpPr/>
          <p:nvPr/>
        </p:nvSpPr>
        <p:spPr>
          <a:xfrm>
            <a:off x="4554835" y="4441881"/>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lowchart: Connector 39">
            <a:extLst>
              <a:ext uri="{FF2B5EF4-FFF2-40B4-BE49-F238E27FC236}">
                <a16:creationId xmlns:a16="http://schemas.microsoft.com/office/drawing/2014/main" id="{A2F0A063-79F6-4D69-84D2-C79B26CFBE22}"/>
              </a:ext>
            </a:extLst>
          </p:cNvPr>
          <p:cNvSpPr/>
          <p:nvPr/>
        </p:nvSpPr>
        <p:spPr>
          <a:xfrm>
            <a:off x="4539353" y="4836456"/>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owchart: Connector 40">
            <a:extLst>
              <a:ext uri="{FF2B5EF4-FFF2-40B4-BE49-F238E27FC236}">
                <a16:creationId xmlns:a16="http://schemas.microsoft.com/office/drawing/2014/main" id="{3AD3C726-E0EE-450A-9D26-C30E33C5C75C}"/>
              </a:ext>
            </a:extLst>
          </p:cNvPr>
          <p:cNvSpPr/>
          <p:nvPr/>
        </p:nvSpPr>
        <p:spPr>
          <a:xfrm>
            <a:off x="4539353" y="5230681"/>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lowchart: Connector 41">
            <a:extLst>
              <a:ext uri="{FF2B5EF4-FFF2-40B4-BE49-F238E27FC236}">
                <a16:creationId xmlns:a16="http://schemas.microsoft.com/office/drawing/2014/main" id="{C4D44C92-64C5-4F4E-A371-C6DAA52217D3}"/>
              </a:ext>
            </a:extLst>
          </p:cNvPr>
          <p:cNvSpPr/>
          <p:nvPr/>
        </p:nvSpPr>
        <p:spPr>
          <a:xfrm>
            <a:off x="4539353" y="5625256"/>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lowchart: Connector 42">
            <a:extLst>
              <a:ext uri="{FF2B5EF4-FFF2-40B4-BE49-F238E27FC236}">
                <a16:creationId xmlns:a16="http://schemas.microsoft.com/office/drawing/2014/main" id="{9C381813-3136-4F35-B098-7668CABC8ADA}"/>
              </a:ext>
            </a:extLst>
          </p:cNvPr>
          <p:cNvSpPr/>
          <p:nvPr/>
        </p:nvSpPr>
        <p:spPr>
          <a:xfrm>
            <a:off x="6292912" y="2069933"/>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lowchart: Connector 43">
            <a:extLst>
              <a:ext uri="{FF2B5EF4-FFF2-40B4-BE49-F238E27FC236}">
                <a16:creationId xmlns:a16="http://schemas.microsoft.com/office/drawing/2014/main" id="{72D3C008-A206-4797-90AF-86244621FD7C}"/>
              </a:ext>
            </a:extLst>
          </p:cNvPr>
          <p:cNvSpPr/>
          <p:nvPr/>
        </p:nvSpPr>
        <p:spPr>
          <a:xfrm>
            <a:off x="6296797" y="2467194"/>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owchart: Connector 44">
            <a:extLst>
              <a:ext uri="{FF2B5EF4-FFF2-40B4-BE49-F238E27FC236}">
                <a16:creationId xmlns:a16="http://schemas.microsoft.com/office/drawing/2014/main" id="{A2D8FB13-AEA0-4C1A-A863-62B207A833C6}"/>
              </a:ext>
            </a:extLst>
          </p:cNvPr>
          <p:cNvSpPr/>
          <p:nvPr/>
        </p:nvSpPr>
        <p:spPr>
          <a:xfrm>
            <a:off x="6296796" y="2861419"/>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lowchart: Connector 45">
            <a:extLst>
              <a:ext uri="{FF2B5EF4-FFF2-40B4-BE49-F238E27FC236}">
                <a16:creationId xmlns:a16="http://schemas.microsoft.com/office/drawing/2014/main" id="{16C8D76F-E539-4A5F-9428-1FDF1CC180AD}"/>
              </a:ext>
            </a:extLst>
          </p:cNvPr>
          <p:cNvSpPr/>
          <p:nvPr/>
        </p:nvSpPr>
        <p:spPr>
          <a:xfrm>
            <a:off x="6296797" y="3255994"/>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lowchart: Connector 46">
            <a:extLst>
              <a:ext uri="{FF2B5EF4-FFF2-40B4-BE49-F238E27FC236}">
                <a16:creationId xmlns:a16="http://schemas.microsoft.com/office/drawing/2014/main" id="{2F7A7A05-4974-4ACE-BE7B-4760E46F9CBF}"/>
              </a:ext>
            </a:extLst>
          </p:cNvPr>
          <p:cNvSpPr/>
          <p:nvPr/>
        </p:nvSpPr>
        <p:spPr>
          <a:xfrm>
            <a:off x="6306035" y="3651898"/>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owchart: Connector 47">
            <a:extLst>
              <a:ext uri="{FF2B5EF4-FFF2-40B4-BE49-F238E27FC236}">
                <a16:creationId xmlns:a16="http://schemas.microsoft.com/office/drawing/2014/main" id="{20B0D392-69F5-4603-8DD8-B3B2BC0DBC47}"/>
              </a:ext>
            </a:extLst>
          </p:cNvPr>
          <p:cNvSpPr/>
          <p:nvPr/>
        </p:nvSpPr>
        <p:spPr>
          <a:xfrm>
            <a:off x="6306034" y="4046123"/>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lowchart: Connector 48">
            <a:extLst>
              <a:ext uri="{FF2B5EF4-FFF2-40B4-BE49-F238E27FC236}">
                <a16:creationId xmlns:a16="http://schemas.microsoft.com/office/drawing/2014/main" id="{D9E7EB36-C61F-4C40-A2E6-A24AF7B734C4}"/>
              </a:ext>
            </a:extLst>
          </p:cNvPr>
          <p:cNvSpPr/>
          <p:nvPr/>
        </p:nvSpPr>
        <p:spPr>
          <a:xfrm>
            <a:off x="6306035" y="4440698"/>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lowchart: Connector 49">
            <a:extLst>
              <a:ext uri="{FF2B5EF4-FFF2-40B4-BE49-F238E27FC236}">
                <a16:creationId xmlns:a16="http://schemas.microsoft.com/office/drawing/2014/main" id="{E3E67F81-7145-4627-A144-480F391FACA0}"/>
              </a:ext>
            </a:extLst>
          </p:cNvPr>
          <p:cNvSpPr/>
          <p:nvPr/>
        </p:nvSpPr>
        <p:spPr>
          <a:xfrm>
            <a:off x="6290554" y="4835272"/>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lowchart: Connector 50">
            <a:extLst>
              <a:ext uri="{FF2B5EF4-FFF2-40B4-BE49-F238E27FC236}">
                <a16:creationId xmlns:a16="http://schemas.microsoft.com/office/drawing/2014/main" id="{7788C29B-BAA2-42E1-9359-B37F3F49008D}"/>
              </a:ext>
            </a:extLst>
          </p:cNvPr>
          <p:cNvSpPr/>
          <p:nvPr/>
        </p:nvSpPr>
        <p:spPr>
          <a:xfrm>
            <a:off x="8035224" y="2351485"/>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lowchart: Connector 51">
            <a:extLst>
              <a:ext uri="{FF2B5EF4-FFF2-40B4-BE49-F238E27FC236}">
                <a16:creationId xmlns:a16="http://schemas.microsoft.com/office/drawing/2014/main" id="{0C871601-FEEE-4362-9BC2-C8E096A987F8}"/>
              </a:ext>
            </a:extLst>
          </p:cNvPr>
          <p:cNvSpPr/>
          <p:nvPr/>
        </p:nvSpPr>
        <p:spPr>
          <a:xfrm>
            <a:off x="8035223" y="2745710"/>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lowchart: Connector 52">
            <a:extLst>
              <a:ext uri="{FF2B5EF4-FFF2-40B4-BE49-F238E27FC236}">
                <a16:creationId xmlns:a16="http://schemas.microsoft.com/office/drawing/2014/main" id="{B4870A28-86DF-4D50-9E22-A736BAA6EA92}"/>
              </a:ext>
            </a:extLst>
          </p:cNvPr>
          <p:cNvSpPr/>
          <p:nvPr/>
        </p:nvSpPr>
        <p:spPr>
          <a:xfrm>
            <a:off x="8035224" y="3140285"/>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lowchart: Connector 53">
            <a:extLst>
              <a:ext uri="{FF2B5EF4-FFF2-40B4-BE49-F238E27FC236}">
                <a16:creationId xmlns:a16="http://schemas.microsoft.com/office/drawing/2014/main" id="{AD4E7F02-A4BC-4043-BBF6-47FB9FC5AB69}"/>
              </a:ext>
            </a:extLst>
          </p:cNvPr>
          <p:cNvSpPr/>
          <p:nvPr/>
        </p:nvSpPr>
        <p:spPr>
          <a:xfrm>
            <a:off x="8044463" y="3536189"/>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lowchart: Connector 54">
            <a:extLst>
              <a:ext uri="{FF2B5EF4-FFF2-40B4-BE49-F238E27FC236}">
                <a16:creationId xmlns:a16="http://schemas.microsoft.com/office/drawing/2014/main" id="{78723B73-1FEA-4A9B-BBE4-DB56881549DE}"/>
              </a:ext>
            </a:extLst>
          </p:cNvPr>
          <p:cNvSpPr/>
          <p:nvPr/>
        </p:nvSpPr>
        <p:spPr>
          <a:xfrm>
            <a:off x="8044462" y="3930414"/>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lowchart: Connector 55">
            <a:extLst>
              <a:ext uri="{FF2B5EF4-FFF2-40B4-BE49-F238E27FC236}">
                <a16:creationId xmlns:a16="http://schemas.microsoft.com/office/drawing/2014/main" id="{C19939FF-0AE7-4433-A928-F30973C69558}"/>
              </a:ext>
            </a:extLst>
          </p:cNvPr>
          <p:cNvSpPr/>
          <p:nvPr/>
        </p:nvSpPr>
        <p:spPr>
          <a:xfrm>
            <a:off x="8044463" y="4324989"/>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E002682D-F90F-4140-B70B-39C900101E44}"/>
              </a:ext>
            </a:extLst>
          </p:cNvPr>
          <p:cNvCxnSpPr>
            <a:cxnSpLocks/>
            <a:stCxn id="27" idx="6"/>
            <a:endCxn id="43" idx="2"/>
          </p:cNvCxnSpPr>
          <p:nvPr/>
        </p:nvCxnSpPr>
        <p:spPr>
          <a:xfrm>
            <a:off x="4924327" y="1461921"/>
            <a:ext cx="1368584" cy="78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AAF5AA1-B145-48C1-A2E5-BCB58A544015}"/>
              </a:ext>
            </a:extLst>
          </p:cNvPr>
          <p:cNvCxnSpPr>
            <a:cxnSpLocks/>
            <a:stCxn id="27" idx="6"/>
            <a:endCxn id="44" idx="2"/>
          </p:cNvCxnSpPr>
          <p:nvPr/>
        </p:nvCxnSpPr>
        <p:spPr>
          <a:xfrm>
            <a:off x="4924327" y="1461921"/>
            <a:ext cx="1372470" cy="11848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C28BB6-3564-4AB5-83EA-5459447DEA27}"/>
              </a:ext>
            </a:extLst>
          </p:cNvPr>
          <p:cNvCxnSpPr>
            <a:cxnSpLocks/>
            <a:stCxn id="27" idx="6"/>
            <a:endCxn id="45" idx="2"/>
          </p:cNvCxnSpPr>
          <p:nvPr/>
        </p:nvCxnSpPr>
        <p:spPr>
          <a:xfrm>
            <a:off x="4924327" y="1461921"/>
            <a:ext cx="1372469" cy="1579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E940ECC-7072-4B52-B1BF-777E6F3F343B}"/>
              </a:ext>
            </a:extLst>
          </p:cNvPr>
          <p:cNvCxnSpPr>
            <a:cxnSpLocks/>
            <a:stCxn id="27" idx="6"/>
            <a:endCxn id="46" idx="2"/>
          </p:cNvCxnSpPr>
          <p:nvPr/>
        </p:nvCxnSpPr>
        <p:spPr>
          <a:xfrm>
            <a:off x="4924327" y="1461921"/>
            <a:ext cx="1372470" cy="1973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0CD04AD-E887-4041-9EDB-6F0EB0F6C267}"/>
              </a:ext>
            </a:extLst>
          </p:cNvPr>
          <p:cNvCxnSpPr>
            <a:cxnSpLocks/>
            <a:stCxn id="27" idx="6"/>
            <a:endCxn id="47" idx="2"/>
          </p:cNvCxnSpPr>
          <p:nvPr/>
        </p:nvCxnSpPr>
        <p:spPr>
          <a:xfrm>
            <a:off x="4924327" y="1461921"/>
            <a:ext cx="1381708" cy="2369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814E7E9-5DF0-4F98-A22B-B916EDEA03B1}"/>
              </a:ext>
            </a:extLst>
          </p:cNvPr>
          <p:cNvCxnSpPr>
            <a:cxnSpLocks/>
            <a:stCxn id="27" idx="6"/>
            <a:endCxn id="48" idx="2"/>
          </p:cNvCxnSpPr>
          <p:nvPr/>
        </p:nvCxnSpPr>
        <p:spPr>
          <a:xfrm>
            <a:off x="4924327" y="1461921"/>
            <a:ext cx="1381707" cy="2763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B13946-D7C6-43EB-A002-D8E0AE773F72}"/>
              </a:ext>
            </a:extLst>
          </p:cNvPr>
          <p:cNvCxnSpPr>
            <a:cxnSpLocks/>
            <a:stCxn id="27" idx="6"/>
            <a:endCxn id="49" idx="2"/>
          </p:cNvCxnSpPr>
          <p:nvPr/>
        </p:nvCxnSpPr>
        <p:spPr>
          <a:xfrm>
            <a:off x="4924327" y="1461921"/>
            <a:ext cx="1381708" cy="3158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1715B5-63CC-4A78-A288-FC51712F561C}"/>
              </a:ext>
            </a:extLst>
          </p:cNvPr>
          <p:cNvCxnSpPr>
            <a:cxnSpLocks/>
            <a:stCxn id="27" idx="6"/>
            <a:endCxn id="50" idx="2"/>
          </p:cNvCxnSpPr>
          <p:nvPr/>
        </p:nvCxnSpPr>
        <p:spPr>
          <a:xfrm>
            <a:off x="4924327" y="1461921"/>
            <a:ext cx="1366227" cy="3552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BD9B4D-D0A7-4556-8CE1-B6FCAEED2593}"/>
              </a:ext>
            </a:extLst>
          </p:cNvPr>
          <p:cNvCxnSpPr>
            <a:cxnSpLocks/>
            <a:endCxn id="43" idx="2"/>
          </p:cNvCxnSpPr>
          <p:nvPr/>
        </p:nvCxnSpPr>
        <p:spPr>
          <a:xfrm>
            <a:off x="4921969" y="1901056"/>
            <a:ext cx="1370943" cy="348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62E6CB-C9F1-4FC1-876E-2E154BBE6ABB}"/>
              </a:ext>
            </a:extLst>
          </p:cNvPr>
          <p:cNvCxnSpPr>
            <a:cxnSpLocks/>
            <a:endCxn id="44" idx="2"/>
          </p:cNvCxnSpPr>
          <p:nvPr/>
        </p:nvCxnSpPr>
        <p:spPr>
          <a:xfrm>
            <a:off x="4921969" y="1901056"/>
            <a:ext cx="1374828" cy="7457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5B68B09-05E8-4FCB-B931-7E88D950CE6D}"/>
              </a:ext>
            </a:extLst>
          </p:cNvPr>
          <p:cNvCxnSpPr>
            <a:cxnSpLocks/>
            <a:endCxn id="45" idx="2"/>
          </p:cNvCxnSpPr>
          <p:nvPr/>
        </p:nvCxnSpPr>
        <p:spPr>
          <a:xfrm>
            <a:off x="4921969" y="1901056"/>
            <a:ext cx="1374828" cy="11399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5125978-3A38-4EFF-B78B-D0BDE23F888F}"/>
              </a:ext>
            </a:extLst>
          </p:cNvPr>
          <p:cNvCxnSpPr>
            <a:cxnSpLocks/>
            <a:endCxn id="46" idx="2"/>
          </p:cNvCxnSpPr>
          <p:nvPr/>
        </p:nvCxnSpPr>
        <p:spPr>
          <a:xfrm>
            <a:off x="4921969" y="1901056"/>
            <a:ext cx="1374828" cy="1534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42FD26F-5483-4C53-A9C7-6D86DD3B8396}"/>
              </a:ext>
            </a:extLst>
          </p:cNvPr>
          <p:cNvCxnSpPr>
            <a:cxnSpLocks/>
            <a:endCxn id="47" idx="2"/>
          </p:cNvCxnSpPr>
          <p:nvPr/>
        </p:nvCxnSpPr>
        <p:spPr>
          <a:xfrm>
            <a:off x="4921969" y="1901056"/>
            <a:ext cx="1384067" cy="1930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F8EB590-A11D-448E-B381-D8AD7B1FF145}"/>
              </a:ext>
            </a:extLst>
          </p:cNvPr>
          <p:cNvCxnSpPr>
            <a:cxnSpLocks/>
            <a:endCxn id="48" idx="2"/>
          </p:cNvCxnSpPr>
          <p:nvPr/>
        </p:nvCxnSpPr>
        <p:spPr>
          <a:xfrm>
            <a:off x="4921969" y="1901056"/>
            <a:ext cx="1384066" cy="2324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1EB70EF-C621-4ADC-9F37-C2A05E714786}"/>
              </a:ext>
            </a:extLst>
          </p:cNvPr>
          <p:cNvCxnSpPr>
            <a:cxnSpLocks/>
            <a:endCxn id="49" idx="2"/>
          </p:cNvCxnSpPr>
          <p:nvPr/>
        </p:nvCxnSpPr>
        <p:spPr>
          <a:xfrm>
            <a:off x="4921969" y="1901056"/>
            <a:ext cx="1384067" cy="2719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66227D-1EC5-4BF0-8351-75C8003BB6F5}"/>
              </a:ext>
            </a:extLst>
          </p:cNvPr>
          <p:cNvCxnSpPr>
            <a:cxnSpLocks/>
            <a:endCxn id="50" idx="2"/>
          </p:cNvCxnSpPr>
          <p:nvPr/>
        </p:nvCxnSpPr>
        <p:spPr>
          <a:xfrm>
            <a:off x="4921969" y="1901056"/>
            <a:ext cx="1368585" cy="3113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B5E8420-B3C8-45DF-873F-03D72862A263}"/>
              </a:ext>
            </a:extLst>
          </p:cNvPr>
          <p:cNvCxnSpPr>
            <a:cxnSpLocks/>
            <a:stCxn id="29" idx="6"/>
            <a:endCxn id="43" idx="2"/>
          </p:cNvCxnSpPr>
          <p:nvPr/>
        </p:nvCxnSpPr>
        <p:spPr>
          <a:xfrm flipV="1">
            <a:off x="4924327" y="2249536"/>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2286B9-93B6-4A30-9FDC-753342BDB121}"/>
              </a:ext>
            </a:extLst>
          </p:cNvPr>
          <p:cNvCxnSpPr>
            <a:cxnSpLocks/>
            <a:stCxn id="29" idx="6"/>
            <a:endCxn id="44" idx="2"/>
          </p:cNvCxnSpPr>
          <p:nvPr/>
        </p:nvCxnSpPr>
        <p:spPr>
          <a:xfrm>
            <a:off x="4924327" y="2250721"/>
            <a:ext cx="1372470" cy="3960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A9D9B7-8FB6-45CB-ACCA-317E3E0110FA}"/>
              </a:ext>
            </a:extLst>
          </p:cNvPr>
          <p:cNvCxnSpPr>
            <a:cxnSpLocks/>
            <a:stCxn id="29" idx="6"/>
            <a:endCxn id="45" idx="2"/>
          </p:cNvCxnSpPr>
          <p:nvPr/>
        </p:nvCxnSpPr>
        <p:spPr>
          <a:xfrm>
            <a:off x="4924327" y="2250721"/>
            <a:ext cx="1372469" cy="790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2DAEAA-FA59-4849-B4ED-6E8BAA4A2587}"/>
              </a:ext>
            </a:extLst>
          </p:cNvPr>
          <p:cNvCxnSpPr>
            <a:cxnSpLocks/>
            <a:stCxn id="29" idx="6"/>
            <a:endCxn id="46" idx="2"/>
          </p:cNvCxnSpPr>
          <p:nvPr/>
        </p:nvCxnSpPr>
        <p:spPr>
          <a:xfrm>
            <a:off x="4924327" y="2250721"/>
            <a:ext cx="1372470" cy="11848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D239B2-8067-410C-B005-C6EA866F4793}"/>
              </a:ext>
            </a:extLst>
          </p:cNvPr>
          <p:cNvCxnSpPr>
            <a:cxnSpLocks/>
            <a:stCxn id="29" idx="6"/>
            <a:endCxn id="47" idx="2"/>
          </p:cNvCxnSpPr>
          <p:nvPr/>
        </p:nvCxnSpPr>
        <p:spPr>
          <a:xfrm>
            <a:off x="4924327" y="2250721"/>
            <a:ext cx="1381708" cy="15807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759EEEA-21BD-4640-95D8-7877E18CA7B2}"/>
              </a:ext>
            </a:extLst>
          </p:cNvPr>
          <p:cNvCxnSpPr>
            <a:cxnSpLocks/>
            <a:stCxn id="29" idx="6"/>
            <a:endCxn id="48" idx="2"/>
          </p:cNvCxnSpPr>
          <p:nvPr/>
        </p:nvCxnSpPr>
        <p:spPr>
          <a:xfrm>
            <a:off x="4924327" y="2250721"/>
            <a:ext cx="1381707" cy="19750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D500C7-3805-4360-8144-97274B99861B}"/>
              </a:ext>
            </a:extLst>
          </p:cNvPr>
          <p:cNvCxnSpPr>
            <a:cxnSpLocks/>
            <a:stCxn id="29" idx="6"/>
            <a:endCxn id="49" idx="2"/>
          </p:cNvCxnSpPr>
          <p:nvPr/>
        </p:nvCxnSpPr>
        <p:spPr>
          <a:xfrm>
            <a:off x="4924327" y="2250721"/>
            <a:ext cx="1381708" cy="2369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48E5DE1-4094-4F4E-AD81-B0FF0DA9F559}"/>
              </a:ext>
            </a:extLst>
          </p:cNvPr>
          <p:cNvCxnSpPr>
            <a:cxnSpLocks/>
            <a:stCxn id="29" idx="6"/>
            <a:endCxn id="50" idx="2"/>
          </p:cNvCxnSpPr>
          <p:nvPr/>
        </p:nvCxnSpPr>
        <p:spPr>
          <a:xfrm>
            <a:off x="4924327" y="2250721"/>
            <a:ext cx="1366227" cy="2764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B44C59C-D078-473A-A8DA-D27E1557A294}"/>
              </a:ext>
            </a:extLst>
          </p:cNvPr>
          <p:cNvCxnSpPr>
            <a:cxnSpLocks/>
            <a:stCxn id="42" idx="6"/>
            <a:endCxn id="43" idx="2"/>
          </p:cNvCxnSpPr>
          <p:nvPr/>
        </p:nvCxnSpPr>
        <p:spPr>
          <a:xfrm flipV="1">
            <a:off x="4921970" y="2249536"/>
            <a:ext cx="1370942" cy="355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188CAF0-27E4-40CB-A162-ACC6AE8B36C0}"/>
              </a:ext>
            </a:extLst>
          </p:cNvPr>
          <p:cNvCxnSpPr>
            <a:cxnSpLocks/>
            <a:stCxn id="42" idx="6"/>
            <a:endCxn id="44" idx="2"/>
          </p:cNvCxnSpPr>
          <p:nvPr/>
        </p:nvCxnSpPr>
        <p:spPr>
          <a:xfrm flipV="1">
            <a:off x="4921970" y="2646798"/>
            <a:ext cx="1374828" cy="3158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4FD968-A717-4003-8AE8-56270A699D69}"/>
              </a:ext>
            </a:extLst>
          </p:cNvPr>
          <p:cNvCxnSpPr>
            <a:cxnSpLocks/>
            <a:stCxn id="42" idx="6"/>
            <a:endCxn id="45" idx="2"/>
          </p:cNvCxnSpPr>
          <p:nvPr/>
        </p:nvCxnSpPr>
        <p:spPr>
          <a:xfrm flipV="1">
            <a:off x="4921970" y="3041023"/>
            <a:ext cx="1374827" cy="2763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B550601-6D3A-4DE2-A4A4-5B498720BA7C}"/>
              </a:ext>
            </a:extLst>
          </p:cNvPr>
          <p:cNvCxnSpPr>
            <a:cxnSpLocks/>
            <a:stCxn id="42" idx="6"/>
            <a:endCxn id="46" idx="2"/>
          </p:cNvCxnSpPr>
          <p:nvPr/>
        </p:nvCxnSpPr>
        <p:spPr>
          <a:xfrm flipV="1">
            <a:off x="4921970" y="3435597"/>
            <a:ext cx="1374828" cy="2369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6FB6C5D-FD48-499C-AA48-CC2EDB0E7336}"/>
              </a:ext>
            </a:extLst>
          </p:cNvPr>
          <p:cNvCxnSpPr>
            <a:cxnSpLocks/>
            <a:stCxn id="42" idx="6"/>
            <a:endCxn id="47" idx="2"/>
          </p:cNvCxnSpPr>
          <p:nvPr/>
        </p:nvCxnSpPr>
        <p:spPr>
          <a:xfrm flipV="1">
            <a:off x="4921970" y="3831502"/>
            <a:ext cx="1384066" cy="1973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E7DCE9-DA3E-4B25-92BB-905C20B694A2}"/>
              </a:ext>
            </a:extLst>
          </p:cNvPr>
          <p:cNvCxnSpPr>
            <a:cxnSpLocks/>
            <a:stCxn id="42" idx="6"/>
            <a:endCxn id="48" idx="2"/>
          </p:cNvCxnSpPr>
          <p:nvPr/>
        </p:nvCxnSpPr>
        <p:spPr>
          <a:xfrm flipV="1">
            <a:off x="4921970" y="4225726"/>
            <a:ext cx="1384066" cy="1579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82D3F8-EB0B-48F5-845B-89B7F012973D}"/>
              </a:ext>
            </a:extLst>
          </p:cNvPr>
          <p:cNvCxnSpPr>
            <a:cxnSpLocks/>
            <a:stCxn id="42" idx="6"/>
            <a:endCxn id="49" idx="2"/>
          </p:cNvCxnSpPr>
          <p:nvPr/>
        </p:nvCxnSpPr>
        <p:spPr>
          <a:xfrm flipV="1">
            <a:off x="4921970" y="4620301"/>
            <a:ext cx="1384066" cy="1184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5E994F7-C01E-43F9-A6C8-C04B6F35008F}"/>
              </a:ext>
            </a:extLst>
          </p:cNvPr>
          <p:cNvCxnSpPr>
            <a:cxnSpLocks/>
            <a:stCxn id="42" idx="6"/>
            <a:endCxn id="50" idx="2"/>
          </p:cNvCxnSpPr>
          <p:nvPr/>
        </p:nvCxnSpPr>
        <p:spPr>
          <a:xfrm flipV="1">
            <a:off x="4921970" y="5014876"/>
            <a:ext cx="1368584" cy="78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1218DD-E2DD-473A-B0D2-A869042579FA}"/>
              </a:ext>
            </a:extLst>
          </p:cNvPr>
          <p:cNvCxnSpPr>
            <a:cxnSpLocks/>
            <a:stCxn id="34" idx="6"/>
            <a:endCxn id="43" idx="2"/>
          </p:cNvCxnSpPr>
          <p:nvPr/>
        </p:nvCxnSpPr>
        <p:spPr>
          <a:xfrm flipV="1">
            <a:off x="4928213" y="2249536"/>
            <a:ext cx="1364699" cy="398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A4A249F-E1F8-4096-A8A5-0F357BA43574}"/>
              </a:ext>
            </a:extLst>
          </p:cNvPr>
          <p:cNvCxnSpPr>
            <a:cxnSpLocks/>
            <a:stCxn id="34" idx="6"/>
            <a:endCxn id="44" idx="2"/>
          </p:cNvCxnSpPr>
          <p:nvPr/>
        </p:nvCxnSpPr>
        <p:spPr>
          <a:xfrm flipV="1">
            <a:off x="4928213" y="2646798"/>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A2B962-491B-4475-A46C-2A865F365F49}"/>
              </a:ext>
            </a:extLst>
          </p:cNvPr>
          <p:cNvCxnSpPr>
            <a:cxnSpLocks/>
            <a:stCxn id="34" idx="6"/>
            <a:endCxn id="45" idx="2"/>
          </p:cNvCxnSpPr>
          <p:nvPr/>
        </p:nvCxnSpPr>
        <p:spPr>
          <a:xfrm>
            <a:off x="4928213" y="2647981"/>
            <a:ext cx="1368583" cy="3930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5688411-ADA3-497A-A402-09C22F9E75C5}"/>
              </a:ext>
            </a:extLst>
          </p:cNvPr>
          <p:cNvCxnSpPr>
            <a:cxnSpLocks/>
            <a:stCxn id="34" idx="6"/>
          </p:cNvCxnSpPr>
          <p:nvPr/>
        </p:nvCxnSpPr>
        <p:spPr>
          <a:xfrm>
            <a:off x="4928213" y="2647981"/>
            <a:ext cx="1331435" cy="741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A3992CF-5BDB-41AD-928F-8FB5AD7A08E0}"/>
              </a:ext>
            </a:extLst>
          </p:cNvPr>
          <p:cNvCxnSpPr>
            <a:cxnSpLocks/>
            <a:stCxn id="34" idx="6"/>
            <a:endCxn id="47" idx="2"/>
          </p:cNvCxnSpPr>
          <p:nvPr/>
        </p:nvCxnSpPr>
        <p:spPr>
          <a:xfrm>
            <a:off x="4928213" y="2647981"/>
            <a:ext cx="1377822" cy="1183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5A39C5-8222-4021-9B0E-7D2FA5C0EDF9}"/>
              </a:ext>
            </a:extLst>
          </p:cNvPr>
          <p:cNvCxnSpPr>
            <a:cxnSpLocks/>
            <a:stCxn id="34" idx="6"/>
            <a:endCxn id="48" idx="2"/>
          </p:cNvCxnSpPr>
          <p:nvPr/>
        </p:nvCxnSpPr>
        <p:spPr>
          <a:xfrm>
            <a:off x="4928213" y="2647981"/>
            <a:ext cx="1377822" cy="1577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D082D2-009B-4DD7-B75B-65630A38EA0A}"/>
              </a:ext>
            </a:extLst>
          </p:cNvPr>
          <p:cNvCxnSpPr>
            <a:cxnSpLocks/>
            <a:stCxn id="34" idx="6"/>
            <a:endCxn id="49" idx="2"/>
          </p:cNvCxnSpPr>
          <p:nvPr/>
        </p:nvCxnSpPr>
        <p:spPr>
          <a:xfrm>
            <a:off x="4928213" y="2647981"/>
            <a:ext cx="1377822" cy="1972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BF32EFE-9E1F-4D62-96E9-9B281E04D6A8}"/>
              </a:ext>
            </a:extLst>
          </p:cNvPr>
          <p:cNvCxnSpPr>
            <a:cxnSpLocks/>
            <a:stCxn id="34" idx="6"/>
            <a:endCxn id="50" idx="2"/>
          </p:cNvCxnSpPr>
          <p:nvPr/>
        </p:nvCxnSpPr>
        <p:spPr>
          <a:xfrm>
            <a:off x="4928213" y="2647981"/>
            <a:ext cx="1362341" cy="2366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5166A41-60EB-4CF6-9B54-D2F51F12472C}"/>
              </a:ext>
            </a:extLst>
          </p:cNvPr>
          <p:cNvCxnSpPr>
            <a:cxnSpLocks/>
            <a:stCxn id="41" idx="6"/>
            <a:endCxn id="43" idx="2"/>
          </p:cNvCxnSpPr>
          <p:nvPr/>
        </p:nvCxnSpPr>
        <p:spPr>
          <a:xfrm flipV="1">
            <a:off x="4921969" y="2249536"/>
            <a:ext cx="1370943" cy="3160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6042B03-7D46-4994-8BB2-F78A711AE1F5}"/>
              </a:ext>
            </a:extLst>
          </p:cNvPr>
          <p:cNvCxnSpPr>
            <a:cxnSpLocks/>
            <a:stCxn id="41" idx="6"/>
            <a:endCxn id="44" idx="2"/>
          </p:cNvCxnSpPr>
          <p:nvPr/>
        </p:nvCxnSpPr>
        <p:spPr>
          <a:xfrm flipV="1">
            <a:off x="4921969" y="2646798"/>
            <a:ext cx="1374828" cy="2763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62162D-816C-488F-80F2-BDAE3D4CF262}"/>
              </a:ext>
            </a:extLst>
          </p:cNvPr>
          <p:cNvCxnSpPr>
            <a:cxnSpLocks/>
            <a:stCxn id="41" idx="6"/>
            <a:endCxn id="45" idx="2"/>
          </p:cNvCxnSpPr>
          <p:nvPr/>
        </p:nvCxnSpPr>
        <p:spPr>
          <a:xfrm flipV="1">
            <a:off x="4921969" y="3041023"/>
            <a:ext cx="1374828" cy="2369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12532F7-A7CD-4982-AE96-87BFD315A30E}"/>
              </a:ext>
            </a:extLst>
          </p:cNvPr>
          <p:cNvCxnSpPr>
            <a:cxnSpLocks/>
            <a:stCxn id="41" idx="6"/>
            <a:endCxn id="46" idx="2"/>
          </p:cNvCxnSpPr>
          <p:nvPr/>
        </p:nvCxnSpPr>
        <p:spPr>
          <a:xfrm flipV="1">
            <a:off x="4921969" y="3435597"/>
            <a:ext cx="1374828" cy="197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A91F67-0716-436A-906F-0C0C6FFC75EF}"/>
              </a:ext>
            </a:extLst>
          </p:cNvPr>
          <p:cNvCxnSpPr>
            <a:cxnSpLocks/>
            <a:stCxn id="41" idx="6"/>
            <a:endCxn id="47" idx="2"/>
          </p:cNvCxnSpPr>
          <p:nvPr/>
        </p:nvCxnSpPr>
        <p:spPr>
          <a:xfrm flipV="1">
            <a:off x="4921969" y="3831502"/>
            <a:ext cx="1384067" cy="157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1D4F729-035F-46BB-920D-16859F5D41F5}"/>
              </a:ext>
            </a:extLst>
          </p:cNvPr>
          <p:cNvCxnSpPr>
            <a:cxnSpLocks/>
            <a:stCxn id="41" idx="6"/>
            <a:endCxn id="48" idx="2"/>
          </p:cNvCxnSpPr>
          <p:nvPr/>
        </p:nvCxnSpPr>
        <p:spPr>
          <a:xfrm flipV="1">
            <a:off x="4921969" y="4225726"/>
            <a:ext cx="1384066" cy="1184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719868-E667-455E-8B42-7F71152E5C0A}"/>
              </a:ext>
            </a:extLst>
          </p:cNvPr>
          <p:cNvCxnSpPr>
            <a:cxnSpLocks/>
            <a:stCxn id="41" idx="6"/>
            <a:endCxn id="49" idx="2"/>
          </p:cNvCxnSpPr>
          <p:nvPr/>
        </p:nvCxnSpPr>
        <p:spPr>
          <a:xfrm flipV="1">
            <a:off x="4921969" y="4620301"/>
            <a:ext cx="1384067" cy="78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F09B3B-D31E-45F3-A551-80E2CFC4666C}"/>
              </a:ext>
            </a:extLst>
          </p:cNvPr>
          <p:cNvCxnSpPr>
            <a:cxnSpLocks/>
            <a:stCxn id="41" idx="6"/>
            <a:endCxn id="50" idx="2"/>
          </p:cNvCxnSpPr>
          <p:nvPr/>
        </p:nvCxnSpPr>
        <p:spPr>
          <a:xfrm flipV="1">
            <a:off x="4921969" y="5014876"/>
            <a:ext cx="1368585" cy="395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17F5C4-8AC9-4B39-A7C0-11284A7A2202}"/>
              </a:ext>
            </a:extLst>
          </p:cNvPr>
          <p:cNvCxnSpPr>
            <a:cxnSpLocks/>
            <a:stCxn id="40" idx="6"/>
            <a:endCxn id="43" idx="2"/>
          </p:cNvCxnSpPr>
          <p:nvPr/>
        </p:nvCxnSpPr>
        <p:spPr>
          <a:xfrm flipV="1">
            <a:off x="4921970" y="2249536"/>
            <a:ext cx="1370942" cy="2766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6164171-4D5E-4824-A663-00EBC3751A77}"/>
              </a:ext>
            </a:extLst>
          </p:cNvPr>
          <p:cNvCxnSpPr>
            <a:cxnSpLocks/>
            <a:stCxn id="40" idx="6"/>
            <a:endCxn id="44" idx="2"/>
          </p:cNvCxnSpPr>
          <p:nvPr/>
        </p:nvCxnSpPr>
        <p:spPr>
          <a:xfrm flipV="1">
            <a:off x="4921970" y="2646798"/>
            <a:ext cx="1374828" cy="2369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4A9B16B-62EE-417D-B743-D79193421B21}"/>
              </a:ext>
            </a:extLst>
          </p:cNvPr>
          <p:cNvCxnSpPr>
            <a:cxnSpLocks/>
            <a:stCxn id="40" idx="6"/>
            <a:endCxn id="45" idx="2"/>
          </p:cNvCxnSpPr>
          <p:nvPr/>
        </p:nvCxnSpPr>
        <p:spPr>
          <a:xfrm flipV="1">
            <a:off x="4921970" y="3041023"/>
            <a:ext cx="1374827" cy="1975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C0B159C-8FDC-4135-AF74-1DED46D4A4F2}"/>
              </a:ext>
            </a:extLst>
          </p:cNvPr>
          <p:cNvCxnSpPr>
            <a:cxnSpLocks/>
            <a:stCxn id="40" idx="6"/>
            <a:endCxn id="46" idx="2"/>
          </p:cNvCxnSpPr>
          <p:nvPr/>
        </p:nvCxnSpPr>
        <p:spPr>
          <a:xfrm flipV="1">
            <a:off x="4921970" y="3435597"/>
            <a:ext cx="1374828" cy="1580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7DE6D13-3291-403F-8184-6A6DC05C147B}"/>
              </a:ext>
            </a:extLst>
          </p:cNvPr>
          <p:cNvCxnSpPr>
            <a:cxnSpLocks/>
            <a:stCxn id="40" idx="6"/>
            <a:endCxn id="47" idx="2"/>
          </p:cNvCxnSpPr>
          <p:nvPr/>
        </p:nvCxnSpPr>
        <p:spPr>
          <a:xfrm flipV="1">
            <a:off x="4921970" y="3831502"/>
            <a:ext cx="1384066" cy="1184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8071CF-8477-4191-89CA-95173D8FAD37}"/>
              </a:ext>
            </a:extLst>
          </p:cNvPr>
          <p:cNvCxnSpPr>
            <a:cxnSpLocks/>
            <a:stCxn id="40" idx="6"/>
            <a:endCxn id="48" idx="2"/>
          </p:cNvCxnSpPr>
          <p:nvPr/>
        </p:nvCxnSpPr>
        <p:spPr>
          <a:xfrm flipV="1">
            <a:off x="4921970" y="4225726"/>
            <a:ext cx="1384066" cy="79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4E57D8-847F-4FD6-A560-B927133ADEC8}"/>
              </a:ext>
            </a:extLst>
          </p:cNvPr>
          <p:cNvCxnSpPr>
            <a:cxnSpLocks/>
            <a:stCxn id="40" idx="6"/>
            <a:endCxn id="49" idx="2"/>
          </p:cNvCxnSpPr>
          <p:nvPr/>
        </p:nvCxnSpPr>
        <p:spPr>
          <a:xfrm flipV="1">
            <a:off x="4921970" y="4620301"/>
            <a:ext cx="1384066" cy="3957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EC6C45-E6B1-46D3-826C-5E3C3CEE5F52}"/>
              </a:ext>
            </a:extLst>
          </p:cNvPr>
          <p:cNvCxnSpPr>
            <a:cxnSpLocks/>
            <a:stCxn id="40" idx="6"/>
            <a:endCxn id="50" idx="2"/>
          </p:cNvCxnSpPr>
          <p:nvPr/>
        </p:nvCxnSpPr>
        <p:spPr>
          <a:xfrm flipV="1">
            <a:off x="4921970" y="5014876"/>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8C0B2BB-33A8-4DCF-84A9-ADB9A63C3C4B}"/>
              </a:ext>
            </a:extLst>
          </p:cNvPr>
          <p:cNvCxnSpPr>
            <a:cxnSpLocks/>
            <a:stCxn id="39" idx="6"/>
            <a:endCxn id="43" idx="2"/>
          </p:cNvCxnSpPr>
          <p:nvPr/>
        </p:nvCxnSpPr>
        <p:spPr>
          <a:xfrm flipV="1">
            <a:off x="4937451" y="2249536"/>
            <a:ext cx="1355461" cy="2371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1FCF1D-AFB1-49F5-B6EF-EB56A86C17C5}"/>
              </a:ext>
            </a:extLst>
          </p:cNvPr>
          <p:cNvCxnSpPr>
            <a:cxnSpLocks/>
            <a:stCxn id="39" idx="6"/>
            <a:endCxn id="44" idx="2"/>
          </p:cNvCxnSpPr>
          <p:nvPr/>
        </p:nvCxnSpPr>
        <p:spPr>
          <a:xfrm flipV="1">
            <a:off x="4937451" y="2646798"/>
            <a:ext cx="1359346" cy="197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0242D61-C9DC-419A-832E-79DB25DEFC63}"/>
              </a:ext>
            </a:extLst>
          </p:cNvPr>
          <p:cNvCxnSpPr>
            <a:cxnSpLocks/>
            <a:stCxn id="39" idx="6"/>
            <a:endCxn id="45" idx="2"/>
          </p:cNvCxnSpPr>
          <p:nvPr/>
        </p:nvCxnSpPr>
        <p:spPr>
          <a:xfrm flipV="1">
            <a:off x="4937451" y="3041023"/>
            <a:ext cx="1359345" cy="1580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7162E7-75A5-48A5-AF13-77465779E476}"/>
              </a:ext>
            </a:extLst>
          </p:cNvPr>
          <p:cNvCxnSpPr>
            <a:cxnSpLocks/>
            <a:stCxn id="39" idx="6"/>
            <a:endCxn id="46" idx="2"/>
          </p:cNvCxnSpPr>
          <p:nvPr/>
        </p:nvCxnSpPr>
        <p:spPr>
          <a:xfrm flipV="1">
            <a:off x="4937451" y="3435597"/>
            <a:ext cx="1359346" cy="118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36F1707-ADBE-4855-B558-FD7EA640BC98}"/>
              </a:ext>
            </a:extLst>
          </p:cNvPr>
          <p:cNvCxnSpPr>
            <a:cxnSpLocks/>
            <a:stCxn id="39" idx="6"/>
            <a:endCxn id="47" idx="2"/>
          </p:cNvCxnSpPr>
          <p:nvPr/>
        </p:nvCxnSpPr>
        <p:spPr>
          <a:xfrm flipV="1">
            <a:off x="4937451" y="3831502"/>
            <a:ext cx="1368584" cy="78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9D5876E-051D-4C77-BE26-28174CF790B3}"/>
              </a:ext>
            </a:extLst>
          </p:cNvPr>
          <p:cNvCxnSpPr>
            <a:cxnSpLocks/>
            <a:stCxn id="39" idx="6"/>
            <a:endCxn id="48" idx="2"/>
          </p:cNvCxnSpPr>
          <p:nvPr/>
        </p:nvCxnSpPr>
        <p:spPr>
          <a:xfrm flipV="1">
            <a:off x="4937451" y="4225726"/>
            <a:ext cx="1368583" cy="3957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1572346-227B-4E25-81AA-3CB23E922FB9}"/>
              </a:ext>
            </a:extLst>
          </p:cNvPr>
          <p:cNvCxnSpPr>
            <a:cxnSpLocks/>
            <a:stCxn id="39" idx="6"/>
            <a:endCxn id="49" idx="2"/>
          </p:cNvCxnSpPr>
          <p:nvPr/>
        </p:nvCxnSpPr>
        <p:spPr>
          <a:xfrm flipV="1">
            <a:off x="4937451" y="4620301"/>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5C1B4E7-44F2-416E-837F-663C61D2C79B}"/>
              </a:ext>
            </a:extLst>
          </p:cNvPr>
          <p:cNvCxnSpPr>
            <a:cxnSpLocks/>
            <a:stCxn id="39" idx="6"/>
            <a:endCxn id="50" idx="2"/>
          </p:cNvCxnSpPr>
          <p:nvPr/>
        </p:nvCxnSpPr>
        <p:spPr>
          <a:xfrm>
            <a:off x="4937451" y="4621486"/>
            <a:ext cx="1353102" cy="393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DE229D5-538E-420C-A1A8-F85106A78CE5}"/>
              </a:ext>
            </a:extLst>
          </p:cNvPr>
          <p:cNvCxnSpPr>
            <a:cxnSpLocks/>
            <a:stCxn id="35" idx="6"/>
            <a:endCxn id="43" idx="2"/>
          </p:cNvCxnSpPr>
          <p:nvPr/>
        </p:nvCxnSpPr>
        <p:spPr>
          <a:xfrm flipV="1">
            <a:off x="4928212" y="2249536"/>
            <a:ext cx="1364700" cy="792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C7BFF66-6F85-4069-B736-F214AD7A28C1}"/>
              </a:ext>
            </a:extLst>
          </p:cNvPr>
          <p:cNvCxnSpPr>
            <a:cxnSpLocks/>
            <a:stCxn id="35" idx="6"/>
            <a:endCxn id="44" idx="2"/>
          </p:cNvCxnSpPr>
          <p:nvPr/>
        </p:nvCxnSpPr>
        <p:spPr>
          <a:xfrm flipV="1">
            <a:off x="4928212" y="2646798"/>
            <a:ext cx="1368585" cy="395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2C73525-E722-41DB-A9EA-CC91D0DDDA6A}"/>
              </a:ext>
            </a:extLst>
          </p:cNvPr>
          <p:cNvCxnSpPr>
            <a:cxnSpLocks/>
            <a:stCxn id="35" idx="6"/>
            <a:endCxn id="45" idx="2"/>
          </p:cNvCxnSpPr>
          <p:nvPr/>
        </p:nvCxnSpPr>
        <p:spPr>
          <a:xfrm flipV="1">
            <a:off x="4928212" y="3041023"/>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49EB4AC-8AF4-4E08-B08B-A8154F258BC0}"/>
              </a:ext>
            </a:extLst>
          </p:cNvPr>
          <p:cNvCxnSpPr>
            <a:cxnSpLocks/>
            <a:stCxn id="35" idx="6"/>
            <a:endCxn id="46" idx="2"/>
          </p:cNvCxnSpPr>
          <p:nvPr/>
        </p:nvCxnSpPr>
        <p:spPr>
          <a:xfrm>
            <a:off x="4928212" y="3042207"/>
            <a:ext cx="1368585" cy="393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4309EC2-B23F-40DF-99F7-D9A8B50AC7E6}"/>
              </a:ext>
            </a:extLst>
          </p:cNvPr>
          <p:cNvCxnSpPr>
            <a:cxnSpLocks/>
            <a:stCxn id="35" idx="6"/>
            <a:endCxn id="47" idx="2"/>
          </p:cNvCxnSpPr>
          <p:nvPr/>
        </p:nvCxnSpPr>
        <p:spPr>
          <a:xfrm>
            <a:off x="4928212" y="3042207"/>
            <a:ext cx="1377823" cy="789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EFF167-CE50-420E-A2D1-6177A57A126A}"/>
              </a:ext>
            </a:extLst>
          </p:cNvPr>
          <p:cNvCxnSpPr>
            <a:cxnSpLocks/>
            <a:stCxn id="35" idx="6"/>
            <a:endCxn id="48" idx="2"/>
          </p:cNvCxnSpPr>
          <p:nvPr/>
        </p:nvCxnSpPr>
        <p:spPr>
          <a:xfrm>
            <a:off x="4928212" y="3042207"/>
            <a:ext cx="1377822" cy="1183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7B8ABC5-A353-4F29-B98B-C791DFB57BF6}"/>
              </a:ext>
            </a:extLst>
          </p:cNvPr>
          <p:cNvCxnSpPr>
            <a:cxnSpLocks/>
            <a:stCxn id="35" idx="6"/>
            <a:endCxn id="49" idx="2"/>
          </p:cNvCxnSpPr>
          <p:nvPr/>
        </p:nvCxnSpPr>
        <p:spPr>
          <a:xfrm>
            <a:off x="4928212" y="3042207"/>
            <a:ext cx="1377823" cy="1578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B8C586-7568-4BC1-9209-9130B1FC6357}"/>
              </a:ext>
            </a:extLst>
          </p:cNvPr>
          <p:cNvCxnSpPr>
            <a:cxnSpLocks/>
            <a:stCxn id="35" idx="6"/>
            <a:endCxn id="50" idx="2"/>
          </p:cNvCxnSpPr>
          <p:nvPr/>
        </p:nvCxnSpPr>
        <p:spPr>
          <a:xfrm>
            <a:off x="4928212" y="3042207"/>
            <a:ext cx="1362342" cy="1972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3C7BF3-858B-455D-A1EF-3B47E81558C1}"/>
              </a:ext>
            </a:extLst>
          </p:cNvPr>
          <p:cNvCxnSpPr>
            <a:cxnSpLocks/>
            <a:stCxn id="38" idx="6"/>
            <a:endCxn id="43" idx="2"/>
          </p:cNvCxnSpPr>
          <p:nvPr/>
        </p:nvCxnSpPr>
        <p:spPr>
          <a:xfrm flipV="1">
            <a:off x="4937450" y="2249536"/>
            <a:ext cx="1355462" cy="197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AB0BA8B-F779-49ED-9044-80A2E8FEFE90}"/>
              </a:ext>
            </a:extLst>
          </p:cNvPr>
          <p:cNvCxnSpPr>
            <a:cxnSpLocks/>
            <a:stCxn id="38" idx="6"/>
            <a:endCxn id="44" idx="2"/>
          </p:cNvCxnSpPr>
          <p:nvPr/>
        </p:nvCxnSpPr>
        <p:spPr>
          <a:xfrm flipV="1">
            <a:off x="4937450" y="2646798"/>
            <a:ext cx="1359346" cy="1580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71F8AC0-B858-468C-8509-E6589377E86F}"/>
              </a:ext>
            </a:extLst>
          </p:cNvPr>
          <p:cNvCxnSpPr>
            <a:cxnSpLocks/>
            <a:stCxn id="38" idx="6"/>
            <a:endCxn id="45" idx="2"/>
          </p:cNvCxnSpPr>
          <p:nvPr/>
        </p:nvCxnSpPr>
        <p:spPr>
          <a:xfrm flipV="1">
            <a:off x="4937450" y="3041023"/>
            <a:ext cx="1359346" cy="118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DBD081-24F8-4791-8491-23CD0D7C6A0F}"/>
              </a:ext>
            </a:extLst>
          </p:cNvPr>
          <p:cNvCxnSpPr>
            <a:cxnSpLocks/>
            <a:stCxn id="38" idx="6"/>
            <a:endCxn id="46" idx="2"/>
          </p:cNvCxnSpPr>
          <p:nvPr/>
        </p:nvCxnSpPr>
        <p:spPr>
          <a:xfrm flipV="1">
            <a:off x="4937450" y="3435597"/>
            <a:ext cx="1359346" cy="791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1BFACA3-6391-4D27-A8F2-A48A55A7267F}"/>
              </a:ext>
            </a:extLst>
          </p:cNvPr>
          <p:cNvCxnSpPr>
            <a:cxnSpLocks/>
            <a:stCxn id="38" idx="6"/>
            <a:endCxn id="47" idx="2"/>
          </p:cNvCxnSpPr>
          <p:nvPr/>
        </p:nvCxnSpPr>
        <p:spPr>
          <a:xfrm flipV="1">
            <a:off x="4937450" y="3831502"/>
            <a:ext cx="1368585" cy="395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1BC7FA7-6629-4F45-9334-F154CC872AC0}"/>
              </a:ext>
            </a:extLst>
          </p:cNvPr>
          <p:cNvCxnSpPr>
            <a:cxnSpLocks/>
            <a:stCxn id="38" idx="6"/>
            <a:endCxn id="48" idx="2"/>
          </p:cNvCxnSpPr>
          <p:nvPr/>
        </p:nvCxnSpPr>
        <p:spPr>
          <a:xfrm flipV="1">
            <a:off x="4937450" y="4225726"/>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2CD0BAC-8FE7-42D4-A92E-3CC87C27D0BD}"/>
              </a:ext>
            </a:extLst>
          </p:cNvPr>
          <p:cNvCxnSpPr>
            <a:cxnSpLocks/>
            <a:stCxn id="38" idx="6"/>
            <a:endCxn id="49" idx="2"/>
          </p:cNvCxnSpPr>
          <p:nvPr/>
        </p:nvCxnSpPr>
        <p:spPr>
          <a:xfrm>
            <a:off x="4937450" y="4226911"/>
            <a:ext cx="1368585" cy="393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B02E933-89DD-4BB2-9EFE-83765803CBDF}"/>
              </a:ext>
            </a:extLst>
          </p:cNvPr>
          <p:cNvCxnSpPr>
            <a:cxnSpLocks/>
            <a:stCxn id="38" idx="6"/>
            <a:endCxn id="50" idx="2"/>
          </p:cNvCxnSpPr>
          <p:nvPr/>
        </p:nvCxnSpPr>
        <p:spPr>
          <a:xfrm>
            <a:off x="4937450" y="4226911"/>
            <a:ext cx="1353103" cy="787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4A8AE13-A843-4826-BDB2-572116A16900}"/>
              </a:ext>
            </a:extLst>
          </p:cNvPr>
          <p:cNvCxnSpPr>
            <a:cxnSpLocks/>
            <a:stCxn id="36" idx="6"/>
            <a:endCxn id="43" idx="2"/>
          </p:cNvCxnSpPr>
          <p:nvPr/>
        </p:nvCxnSpPr>
        <p:spPr>
          <a:xfrm flipV="1">
            <a:off x="4928213" y="2249536"/>
            <a:ext cx="1364699" cy="1187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B8A2C0-5324-40D5-8208-A6C09DC43751}"/>
              </a:ext>
            </a:extLst>
          </p:cNvPr>
          <p:cNvCxnSpPr>
            <a:cxnSpLocks/>
            <a:stCxn id="36" idx="6"/>
            <a:endCxn id="44" idx="2"/>
          </p:cNvCxnSpPr>
          <p:nvPr/>
        </p:nvCxnSpPr>
        <p:spPr>
          <a:xfrm flipV="1">
            <a:off x="4928213" y="2646798"/>
            <a:ext cx="1368584" cy="78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67BB73C-B688-4E4A-B66D-7AEDEA584325}"/>
              </a:ext>
            </a:extLst>
          </p:cNvPr>
          <p:cNvCxnSpPr>
            <a:cxnSpLocks/>
            <a:stCxn id="36" idx="6"/>
            <a:endCxn id="45" idx="2"/>
          </p:cNvCxnSpPr>
          <p:nvPr/>
        </p:nvCxnSpPr>
        <p:spPr>
          <a:xfrm flipV="1">
            <a:off x="4928213" y="3041023"/>
            <a:ext cx="1368583" cy="3957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A198BD-9EDF-47B7-8495-F298D6EEA7A3}"/>
              </a:ext>
            </a:extLst>
          </p:cNvPr>
          <p:cNvCxnSpPr>
            <a:cxnSpLocks/>
            <a:stCxn id="36" idx="6"/>
            <a:endCxn id="46" idx="2"/>
          </p:cNvCxnSpPr>
          <p:nvPr/>
        </p:nvCxnSpPr>
        <p:spPr>
          <a:xfrm flipV="1">
            <a:off x="4928213" y="3435597"/>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C60A547-A9AB-4C0B-BBBF-49ADBC68F857}"/>
              </a:ext>
            </a:extLst>
          </p:cNvPr>
          <p:cNvCxnSpPr>
            <a:cxnSpLocks/>
            <a:stCxn id="36" idx="6"/>
          </p:cNvCxnSpPr>
          <p:nvPr/>
        </p:nvCxnSpPr>
        <p:spPr>
          <a:xfrm>
            <a:off x="4928213" y="3436781"/>
            <a:ext cx="1331435" cy="3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40FF993-4FC2-4DAE-A922-7FBB2E0F3BF3}"/>
              </a:ext>
            </a:extLst>
          </p:cNvPr>
          <p:cNvCxnSpPr>
            <a:cxnSpLocks/>
            <a:stCxn id="36" idx="6"/>
            <a:endCxn id="48" idx="2"/>
          </p:cNvCxnSpPr>
          <p:nvPr/>
        </p:nvCxnSpPr>
        <p:spPr>
          <a:xfrm>
            <a:off x="4928213" y="3436781"/>
            <a:ext cx="1377822" cy="788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C6B8335-EF60-4172-96E4-116A8990EBBF}"/>
              </a:ext>
            </a:extLst>
          </p:cNvPr>
          <p:cNvCxnSpPr>
            <a:cxnSpLocks/>
            <a:stCxn id="36" idx="6"/>
            <a:endCxn id="49" idx="2"/>
          </p:cNvCxnSpPr>
          <p:nvPr/>
        </p:nvCxnSpPr>
        <p:spPr>
          <a:xfrm>
            <a:off x="4928213" y="3436781"/>
            <a:ext cx="1377822" cy="1183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CA69B89-14FC-4FEB-B8A2-004A51200158}"/>
              </a:ext>
            </a:extLst>
          </p:cNvPr>
          <p:cNvCxnSpPr>
            <a:cxnSpLocks/>
            <a:stCxn id="36" idx="6"/>
            <a:endCxn id="50" idx="2"/>
          </p:cNvCxnSpPr>
          <p:nvPr/>
        </p:nvCxnSpPr>
        <p:spPr>
          <a:xfrm>
            <a:off x="4928213" y="3436781"/>
            <a:ext cx="1362341" cy="1578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5543232-63BC-4588-A7B9-CA2C66A67B2B}"/>
              </a:ext>
            </a:extLst>
          </p:cNvPr>
          <p:cNvCxnSpPr>
            <a:cxnSpLocks/>
            <a:stCxn id="37" idx="6"/>
            <a:endCxn id="43" idx="2"/>
          </p:cNvCxnSpPr>
          <p:nvPr/>
        </p:nvCxnSpPr>
        <p:spPr>
          <a:xfrm flipV="1">
            <a:off x="4937451" y="2249536"/>
            <a:ext cx="1355461" cy="1583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02D2C5-EA93-4CBD-BED1-7F8F974C87EC}"/>
              </a:ext>
            </a:extLst>
          </p:cNvPr>
          <p:cNvCxnSpPr>
            <a:cxnSpLocks/>
            <a:stCxn id="37" idx="6"/>
            <a:endCxn id="44" idx="2"/>
          </p:cNvCxnSpPr>
          <p:nvPr/>
        </p:nvCxnSpPr>
        <p:spPr>
          <a:xfrm flipV="1">
            <a:off x="4937451" y="2646798"/>
            <a:ext cx="1359346" cy="118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E8108CD-A8CB-48B1-B4C4-4A9174FF579F}"/>
              </a:ext>
            </a:extLst>
          </p:cNvPr>
          <p:cNvCxnSpPr>
            <a:cxnSpLocks/>
            <a:stCxn id="37" idx="6"/>
            <a:endCxn id="45" idx="2"/>
          </p:cNvCxnSpPr>
          <p:nvPr/>
        </p:nvCxnSpPr>
        <p:spPr>
          <a:xfrm flipV="1">
            <a:off x="4937451" y="3041023"/>
            <a:ext cx="1359345" cy="791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614D7D3-D0B8-4321-8427-D0D7E132296D}"/>
              </a:ext>
            </a:extLst>
          </p:cNvPr>
          <p:cNvCxnSpPr>
            <a:cxnSpLocks/>
            <a:stCxn id="37" idx="6"/>
            <a:endCxn id="46" idx="2"/>
          </p:cNvCxnSpPr>
          <p:nvPr/>
        </p:nvCxnSpPr>
        <p:spPr>
          <a:xfrm flipV="1">
            <a:off x="4937451" y="3435597"/>
            <a:ext cx="1359346" cy="3970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BD7741F-3072-44D9-B181-A59BB7A7D17A}"/>
              </a:ext>
            </a:extLst>
          </p:cNvPr>
          <p:cNvCxnSpPr>
            <a:cxnSpLocks/>
            <a:stCxn id="37" idx="6"/>
            <a:endCxn id="47" idx="2"/>
          </p:cNvCxnSpPr>
          <p:nvPr/>
        </p:nvCxnSpPr>
        <p:spPr>
          <a:xfrm flipV="1">
            <a:off x="4937451" y="3831502"/>
            <a:ext cx="1368584" cy="1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5089DD8-26A8-4A5C-BFBB-7CAA09C39766}"/>
              </a:ext>
            </a:extLst>
          </p:cNvPr>
          <p:cNvCxnSpPr>
            <a:cxnSpLocks/>
            <a:stCxn id="37" idx="6"/>
          </p:cNvCxnSpPr>
          <p:nvPr/>
        </p:nvCxnSpPr>
        <p:spPr>
          <a:xfrm>
            <a:off x="4937451" y="3832686"/>
            <a:ext cx="1322197" cy="3930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3942E01-08A6-43F0-8D99-91488438B7FB}"/>
              </a:ext>
            </a:extLst>
          </p:cNvPr>
          <p:cNvCxnSpPr>
            <a:cxnSpLocks/>
            <a:stCxn id="37" idx="6"/>
            <a:endCxn id="49" idx="2"/>
          </p:cNvCxnSpPr>
          <p:nvPr/>
        </p:nvCxnSpPr>
        <p:spPr>
          <a:xfrm>
            <a:off x="4937451" y="3832686"/>
            <a:ext cx="1368584" cy="78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37AA270-0532-4CCB-A547-D4A4EFFD7246}"/>
              </a:ext>
            </a:extLst>
          </p:cNvPr>
          <p:cNvCxnSpPr>
            <a:cxnSpLocks/>
            <a:stCxn id="37" idx="6"/>
            <a:endCxn id="50" idx="2"/>
          </p:cNvCxnSpPr>
          <p:nvPr/>
        </p:nvCxnSpPr>
        <p:spPr>
          <a:xfrm>
            <a:off x="4937451" y="3832686"/>
            <a:ext cx="1353102" cy="11821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411BCFE-33DE-40D5-AB68-804D885DB4E7}"/>
              </a:ext>
            </a:extLst>
          </p:cNvPr>
          <p:cNvCxnSpPr>
            <a:cxnSpLocks/>
            <a:stCxn id="43" idx="6"/>
            <a:endCxn id="52" idx="2"/>
          </p:cNvCxnSpPr>
          <p:nvPr/>
        </p:nvCxnSpPr>
        <p:spPr>
          <a:xfrm>
            <a:off x="6675528" y="2249536"/>
            <a:ext cx="1359695" cy="675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42C147D-1BA1-48DE-BC56-2944F6DC7C72}"/>
              </a:ext>
            </a:extLst>
          </p:cNvPr>
          <p:cNvCxnSpPr>
            <a:cxnSpLocks/>
            <a:stCxn id="43" idx="6"/>
            <a:endCxn id="53" idx="2"/>
          </p:cNvCxnSpPr>
          <p:nvPr/>
        </p:nvCxnSpPr>
        <p:spPr>
          <a:xfrm>
            <a:off x="6675528" y="2249536"/>
            <a:ext cx="1359696" cy="1070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30A40A-21B4-4D69-9273-452F74E16F28}"/>
              </a:ext>
            </a:extLst>
          </p:cNvPr>
          <p:cNvCxnSpPr>
            <a:cxnSpLocks/>
            <a:stCxn id="43" idx="6"/>
            <a:endCxn id="54" idx="2"/>
          </p:cNvCxnSpPr>
          <p:nvPr/>
        </p:nvCxnSpPr>
        <p:spPr>
          <a:xfrm>
            <a:off x="6675528" y="2249536"/>
            <a:ext cx="1368934" cy="14662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277B776-F87E-4FFC-9E31-73A5B1599984}"/>
              </a:ext>
            </a:extLst>
          </p:cNvPr>
          <p:cNvCxnSpPr>
            <a:cxnSpLocks/>
            <a:stCxn id="43" idx="6"/>
            <a:endCxn id="55" idx="2"/>
          </p:cNvCxnSpPr>
          <p:nvPr/>
        </p:nvCxnSpPr>
        <p:spPr>
          <a:xfrm>
            <a:off x="6675528" y="2249536"/>
            <a:ext cx="1368934" cy="1860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70714B4-3830-4EE6-969F-CD920E9F9411}"/>
              </a:ext>
            </a:extLst>
          </p:cNvPr>
          <p:cNvCxnSpPr>
            <a:cxnSpLocks/>
            <a:stCxn id="43" idx="6"/>
            <a:endCxn id="56" idx="2"/>
          </p:cNvCxnSpPr>
          <p:nvPr/>
        </p:nvCxnSpPr>
        <p:spPr>
          <a:xfrm>
            <a:off x="6675528" y="2249536"/>
            <a:ext cx="1368934" cy="2255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19AB833-CF02-4C65-8B45-2A15FFF9D899}"/>
              </a:ext>
            </a:extLst>
          </p:cNvPr>
          <p:cNvCxnSpPr>
            <a:cxnSpLocks/>
            <a:stCxn id="43" idx="6"/>
            <a:endCxn id="51" idx="2"/>
          </p:cNvCxnSpPr>
          <p:nvPr/>
        </p:nvCxnSpPr>
        <p:spPr>
          <a:xfrm>
            <a:off x="6675528" y="2249536"/>
            <a:ext cx="1359696" cy="281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B374243-FC83-49CC-A9AF-A0651749A569}"/>
              </a:ext>
            </a:extLst>
          </p:cNvPr>
          <p:cNvCxnSpPr>
            <a:cxnSpLocks/>
            <a:stCxn id="44" idx="6"/>
            <a:endCxn id="52" idx="2"/>
          </p:cNvCxnSpPr>
          <p:nvPr/>
        </p:nvCxnSpPr>
        <p:spPr>
          <a:xfrm>
            <a:off x="6679414" y="2646798"/>
            <a:ext cx="1355809" cy="278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E5EC412-997D-4A55-BE20-92FC76D49423}"/>
              </a:ext>
            </a:extLst>
          </p:cNvPr>
          <p:cNvCxnSpPr>
            <a:cxnSpLocks/>
            <a:stCxn id="44" idx="6"/>
            <a:endCxn id="53" idx="2"/>
          </p:cNvCxnSpPr>
          <p:nvPr/>
        </p:nvCxnSpPr>
        <p:spPr>
          <a:xfrm>
            <a:off x="6679414" y="2646798"/>
            <a:ext cx="1355810" cy="673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0200F85-0FFE-463C-BF80-6C043A649510}"/>
              </a:ext>
            </a:extLst>
          </p:cNvPr>
          <p:cNvCxnSpPr>
            <a:cxnSpLocks/>
            <a:stCxn id="44" idx="6"/>
            <a:endCxn id="54" idx="2"/>
          </p:cNvCxnSpPr>
          <p:nvPr/>
        </p:nvCxnSpPr>
        <p:spPr>
          <a:xfrm>
            <a:off x="6679414" y="2646798"/>
            <a:ext cx="1365049" cy="1068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CDFCA5F-05F9-4EAA-A6D1-F72A08537243}"/>
              </a:ext>
            </a:extLst>
          </p:cNvPr>
          <p:cNvCxnSpPr>
            <a:cxnSpLocks/>
            <a:stCxn id="44" idx="6"/>
            <a:endCxn id="55" idx="2"/>
          </p:cNvCxnSpPr>
          <p:nvPr/>
        </p:nvCxnSpPr>
        <p:spPr>
          <a:xfrm>
            <a:off x="6679414" y="2646798"/>
            <a:ext cx="1365048" cy="1463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9A96B1B-FE72-465C-AB8B-8DC6C0560126}"/>
              </a:ext>
            </a:extLst>
          </p:cNvPr>
          <p:cNvCxnSpPr>
            <a:cxnSpLocks/>
            <a:stCxn id="44" idx="6"/>
            <a:endCxn id="56" idx="2"/>
          </p:cNvCxnSpPr>
          <p:nvPr/>
        </p:nvCxnSpPr>
        <p:spPr>
          <a:xfrm>
            <a:off x="6679414" y="2646798"/>
            <a:ext cx="1365049" cy="1857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CCF72D-59EF-4BA6-9727-AF9FD86ED4BD}"/>
              </a:ext>
            </a:extLst>
          </p:cNvPr>
          <p:cNvCxnSpPr>
            <a:cxnSpLocks/>
            <a:stCxn id="44" idx="6"/>
            <a:endCxn id="51" idx="2"/>
          </p:cNvCxnSpPr>
          <p:nvPr/>
        </p:nvCxnSpPr>
        <p:spPr>
          <a:xfrm flipV="1">
            <a:off x="6679414" y="2531088"/>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6EA8DA4-D0EC-449D-BDC1-681ADD7135CC}"/>
              </a:ext>
            </a:extLst>
          </p:cNvPr>
          <p:cNvCxnSpPr>
            <a:cxnSpLocks/>
            <a:stCxn id="45" idx="6"/>
            <a:endCxn id="52" idx="2"/>
          </p:cNvCxnSpPr>
          <p:nvPr/>
        </p:nvCxnSpPr>
        <p:spPr>
          <a:xfrm flipV="1">
            <a:off x="6679413" y="2925313"/>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B02AAF0-E953-4660-97C1-411D17D504E7}"/>
              </a:ext>
            </a:extLst>
          </p:cNvPr>
          <p:cNvCxnSpPr>
            <a:cxnSpLocks/>
            <a:stCxn id="45" idx="6"/>
            <a:endCxn id="53" idx="2"/>
          </p:cNvCxnSpPr>
          <p:nvPr/>
        </p:nvCxnSpPr>
        <p:spPr>
          <a:xfrm>
            <a:off x="6679413" y="3041023"/>
            <a:ext cx="1355811" cy="2788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F3C4E17-C7CD-4248-90A1-D27B811565DF}"/>
              </a:ext>
            </a:extLst>
          </p:cNvPr>
          <p:cNvCxnSpPr>
            <a:cxnSpLocks/>
            <a:stCxn id="45" idx="6"/>
            <a:endCxn id="54" idx="2"/>
          </p:cNvCxnSpPr>
          <p:nvPr/>
        </p:nvCxnSpPr>
        <p:spPr>
          <a:xfrm>
            <a:off x="6679413" y="3041023"/>
            <a:ext cx="1365050" cy="6747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8C58B-4205-4DD1-8D35-98AC41E915D1}"/>
              </a:ext>
            </a:extLst>
          </p:cNvPr>
          <p:cNvCxnSpPr>
            <a:cxnSpLocks/>
            <a:stCxn id="45" idx="6"/>
            <a:endCxn id="55" idx="2"/>
          </p:cNvCxnSpPr>
          <p:nvPr/>
        </p:nvCxnSpPr>
        <p:spPr>
          <a:xfrm>
            <a:off x="6679413" y="3041023"/>
            <a:ext cx="1365049" cy="1068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64136BD-6AC9-40D0-8F1A-5AB80AACB44A}"/>
              </a:ext>
            </a:extLst>
          </p:cNvPr>
          <p:cNvCxnSpPr>
            <a:cxnSpLocks/>
            <a:stCxn id="45" idx="6"/>
            <a:endCxn id="56" idx="2"/>
          </p:cNvCxnSpPr>
          <p:nvPr/>
        </p:nvCxnSpPr>
        <p:spPr>
          <a:xfrm>
            <a:off x="6679413" y="3041023"/>
            <a:ext cx="1365050" cy="1463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73F0E9A-A78B-499E-87F3-07314544BD0B}"/>
              </a:ext>
            </a:extLst>
          </p:cNvPr>
          <p:cNvCxnSpPr>
            <a:cxnSpLocks/>
            <a:stCxn id="45" idx="6"/>
            <a:endCxn id="51" idx="2"/>
          </p:cNvCxnSpPr>
          <p:nvPr/>
        </p:nvCxnSpPr>
        <p:spPr>
          <a:xfrm flipV="1">
            <a:off x="6679413" y="2531088"/>
            <a:ext cx="1355811" cy="509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C76BE7-D71E-4071-B86B-590128AEFC1D}"/>
              </a:ext>
            </a:extLst>
          </p:cNvPr>
          <p:cNvCxnSpPr>
            <a:cxnSpLocks/>
            <a:stCxn id="46" idx="6"/>
            <a:endCxn id="52" idx="2"/>
          </p:cNvCxnSpPr>
          <p:nvPr/>
        </p:nvCxnSpPr>
        <p:spPr>
          <a:xfrm flipV="1">
            <a:off x="6679414" y="2925313"/>
            <a:ext cx="1355809" cy="5102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CB9406D-D25E-4541-AD6A-D61C919B3827}"/>
              </a:ext>
            </a:extLst>
          </p:cNvPr>
          <p:cNvCxnSpPr>
            <a:cxnSpLocks/>
            <a:stCxn id="46" idx="6"/>
            <a:endCxn id="53" idx="2"/>
          </p:cNvCxnSpPr>
          <p:nvPr/>
        </p:nvCxnSpPr>
        <p:spPr>
          <a:xfrm flipV="1">
            <a:off x="6679414" y="3319888"/>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9E7E30B-C8CF-430D-9CA7-6EBA46CC4AE0}"/>
              </a:ext>
            </a:extLst>
          </p:cNvPr>
          <p:cNvCxnSpPr>
            <a:cxnSpLocks/>
            <a:stCxn id="46" idx="6"/>
            <a:endCxn id="54" idx="2"/>
          </p:cNvCxnSpPr>
          <p:nvPr/>
        </p:nvCxnSpPr>
        <p:spPr>
          <a:xfrm>
            <a:off x="6679414" y="3435597"/>
            <a:ext cx="1365049" cy="2801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10DADB-9AFD-4B65-9822-B2497E57CC2C}"/>
              </a:ext>
            </a:extLst>
          </p:cNvPr>
          <p:cNvCxnSpPr>
            <a:cxnSpLocks/>
            <a:stCxn id="46" idx="6"/>
            <a:endCxn id="55" idx="2"/>
          </p:cNvCxnSpPr>
          <p:nvPr/>
        </p:nvCxnSpPr>
        <p:spPr>
          <a:xfrm>
            <a:off x="6679414" y="3435597"/>
            <a:ext cx="1365048" cy="674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4C9084-4A40-48F2-82B7-8C4DF3231147}"/>
              </a:ext>
            </a:extLst>
          </p:cNvPr>
          <p:cNvCxnSpPr>
            <a:cxnSpLocks/>
            <a:stCxn id="46" idx="6"/>
            <a:endCxn id="56" idx="2"/>
          </p:cNvCxnSpPr>
          <p:nvPr/>
        </p:nvCxnSpPr>
        <p:spPr>
          <a:xfrm>
            <a:off x="6679414" y="3435597"/>
            <a:ext cx="1365049" cy="1068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4D50F2-929B-4448-A458-9DBE5F90A1B7}"/>
              </a:ext>
            </a:extLst>
          </p:cNvPr>
          <p:cNvCxnSpPr>
            <a:cxnSpLocks/>
            <a:stCxn id="46" idx="6"/>
            <a:endCxn id="51" idx="2"/>
          </p:cNvCxnSpPr>
          <p:nvPr/>
        </p:nvCxnSpPr>
        <p:spPr>
          <a:xfrm flipV="1">
            <a:off x="6679414" y="2531088"/>
            <a:ext cx="1355810" cy="904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5A636E0-FE89-4EBD-87E2-7F472B42C4CF}"/>
              </a:ext>
            </a:extLst>
          </p:cNvPr>
          <p:cNvCxnSpPr>
            <a:cxnSpLocks/>
            <a:stCxn id="47" idx="6"/>
            <a:endCxn id="52" idx="2"/>
          </p:cNvCxnSpPr>
          <p:nvPr/>
        </p:nvCxnSpPr>
        <p:spPr>
          <a:xfrm flipV="1">
            <a:off x="6688652" y="2925313"/>
            <a:ext cx="1346571" cy="906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CDB2FDB-59A3-4063-BBDF-C24B608A55C8}"/>
              </a:ext>
            </a:extLst>
          </p:cNvPr>
          <p:cNvCxnSpPr>
            <a:cxnSpLocks/>
            <a:stCxn id="47" idx="6"/>
            <a:endCxn id="53" idx="2"/>
          </p:cNvCxnSpPr>
          <p:nvPr/>
        </p:nvCxnSpPr>
        <p:spPr>
          <a:xfrm flipV="1">
            <a:off x="6688652" y="3319888"/>
            <a:ext cx="1346572" cy="511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D9650D9-7E00-4716-B98F-8D378D22214F}"/>
              </a:ext>
            </a:extLst>
          </p:cNvPr>
          <p:cNvCxnSpPr>
            <a:cxnSpLocks/>
            <a:stCxn id="47" idx="6"/>
            <a:endCxn id="54" idx="2"/>
          </p:cNvCxnSpPr>
          <p:nvPr/>
        </p:nvCxnSpPr>
        <p:spPr>
          <a:xfrm flipV="1">
            <a:off x="6688652" y="3715792"/>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E1B5AB7-D148-4F06-8A10-5C55F4392061}"/>
              </a:ext>
            </a:extLst>
          </p:cNvPr>
          <p:cNvCxnSpPr>
            <a:cxnSpLocks/>
            <a:stCxn id="47" idx="6"/>
            <a:endCxn id="55" idx="2"/>
          </p:cNvCxnSpPr>
          <p:nvPr/>
        </p:nvCxnSpPr>
        <p:spPr>
          <a:xfrm>
            <a:off x="6688652" y="3831502"/>
            <a:ext cx="1355809" cy="278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B08A20D-34E2-4B14-BE94-2D4FAC401826}"/>
              </a:ext>
            </a:extLst>
          </p:cNvPr>
          <p:cNvCxnSpPr>
            <a:cxnSpLocks/>
            <a:stCxn id="47" idx="6"/>
            <a:endCxn id="56" idx="2"/>
          </p:cNvCxnSpPr>
          <p:nvPr/>
        </p:nvCxnSpPr>
        <p:spPr>
          <a:xfrm>
            <a:off x="6688652" y="3831502"/>
            <a:ext cx="1355810" cy="673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94D060BA-CA2E-43DA-927F-5B1450D919B6}"/>
              </a:ext>
            </a:extLst>
          </p:cNvPr>
          <p:cNvCxnSpPr>
            <a:cxnSpLocks/>
            <a:stCxn id="47" idx="6"/>
            <a:endCxn id="51" idx="2"/>
          </p:cNvCxnSpPr>
          <p:nvPr/>
        </p:nvCxnSpPr>
        <p:spPr>
          <a:xfrm flipV="1">
            <a:off x="6688652" y="2531088"/>
            <a:ext cx="1346572" cy="1300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1B0CCB5-07E9-4217-AC1D-5E8061BBD3AD}"/>
              </a:ext>
            </a:extLst>
          </p:cNvPr>
          <p:cNvCxnSpPr>
            <a:cxnSpLocks/>
            <a:stCxn id="48" idx="6"/>
            <a:endCxn id="52" idx="2"/>
          </p:cNvCxnSpPr>
          <p:nvPr/>
        </p:nvCxnSpPr>
        <p:spPr>
          <a:xfrm flipV="1">
            <a:off x="6688652" y="2925313"/>
            <a:ext cx="1346572" cy="1300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21FB964-7D86-4260-88BC-ECA98D334579}"/>
              </a:ext>
            </a:extLst>
          </p:cNvPr>
          <p:cNvCxnSpPr>
            <a:cxnSpLocks/>
            <a:stCxn id="48" idx="6"/>
            <a:endCxn id="53" idx="2"/>
          </p:cNvCxnSpPr>
          <p:nvPr/>
        </p:nvCxnSpPr>
        <p:spPr>
          <a:xfrm flipV="1">
            <a:off x="6688652" y="3319888"/>
            <a:ext cx="1346573" cy="905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C58073C-44D9-4FB5-AF1E-430311EC9960}"/>
              </a:ext>
            </a:extLst>
          </p:cNvPr>
          <p:cNvCxnSpPr>
            <a:cxnSpLocks/>
            <a:stCxn id="48" idx="6"/>
            <a:endCxn id="54" idx="2"/>
          </p:cNvCxnSpPr>
          <p:nvPr/>
        </p:nvCxnSpPr>
        <p:spPr>
          <a:xfrm flipV="1">
            <a:off x="6688652" y="3715792"/>
            <a:ext cx="1355811" cy="509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9C5C95-8E33-45C7-B88D-CDD62B6F283E}"/>
              </a:ext>
            </a:extLst>
          </p:cNvPr>
          <p:cNvCxnSpPr>
            <a:cxnSpLocks/>
            <a:stCxn id="48" idx="6"/>
            <a:endCxn id="55" idx="2"/>
          </p:cNvCxnSpPr>
          <p:nvPr/>
        </p:nvCxnSpPr>
        <p:spPr>
          <a:xfrm flipV="1">
            <a:off x="6688652" y="4110017"/>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DE6B216-F6D2-4FE1-B039-17F2F01D9467}"/>
              </a:ext>
            </a:extLst>
          </p:cNvPr>
          <p:cNvCxnSpPr>
            <a:cxnSpLocks/>
            <a:stCxn id="48" idx="6"/>
            <a:endCxn id="56" idx="2"/>
          </p:cNvCxnSpPr>
          <p:nvPr/>
        </p:nvCxnSpPr>
        <p:spPr>
          <a:xfrm>
            <a:off x="6688652" y="4225726"/>
            <a:ext cx="1355811" cy="2788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0B39041-E94D-48D3-B420-86B179878F91}"/>
              </a:ext>
            </a:extLst>
          </p:cNvPr>
          <p:cNvCxnSpPr>
            <a:cxnSpLocks/>
            <a:stCxn id="48" idx="6"/>
            <a:endCxn id="51" idx="2"/>
          </p:cNvCxnSpPr>
          <p:nvPr/>
        </p:nvCxnSpPr>
        <p:spPr>
          <a:xfrm flipV="1">
            <a:off x="6688652" y="2531088"/>
            <a:ext cx="1346573" cy="1694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8431507-03CD-4B04-8C57-6C7D50289228}"/>
              </a:ext>
            </a:extLst>
          </p:cNvPr>
          <p:cNvCxnSpPr>
            <a:cxnSpLocks/>
            <a:stCxn id="49" idx="6"/>
            <a:endCxn id="52" idx="2"/>
          </p:cNvCxnSpPr>
          <p:nvPr/>
        </p:nvCxnSpPr>
        <p:spPr>
          <a:xfrm flipV="1">
            <a:off x="6688652" y="2925313"/>
            <a:ext cx="1346571" cy="1694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5AD3DA3-288F-48B6-9079-73E2288BB617}"/>
              </a:ext>
            </a:extLst>
          </p:cNvPr>
          <p:cNvCxnSpPr>
            <a:cxnSpLocks/>
            <a:stCxn id="49" idx="6"/>
            <a:endCxn id="53" idx="2"/>
          </p:cNvCxnSpPr>
          <p:nvPr/>
        </p:nvCxnSpPr>
        <p:spPr>
          <a:xfrm flipV="1">
            <a:off x="6688652" y="3319888"/>
            <a:ext cx="1346572" cy="1300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FE16690-E8E5-442E-916A-C2D9096FE101}"/>
              </a:ext>
            </a:extLst>
          </p:cNvPr>
          <p:cNvCxnSpPr>
            <a:cxnSpLocks/>
            <a:stCxn id="49" idx="6"/>
            <a:endCxn id="54" idx="2"/>
          </p:cNvCxnSpPr>
          <p:nvPr/>
        </p:nvCxnSpPr>
        <p:spPr>
          <a:xfrm flipV="1">
            <a:off x="6688652" y="3715792"/>
            <a:ext cx="1355810" cy="904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E226417-8B53-4091-98E4-4FB6E7E3E2C4}"/>
              </a:ext>
            </a:extLst>
          </p:cNvPr>
          <p:cNvCxnSpPr>
            <a:cxnSpLocks/>
            <a:stCxn id="49" idx="6"/>
            <a:endCxn id="55" idx="2"/>
          </p:cNvCxnSpPr>
          <p:nvPr/>
        </p:nvCxnSpPr>
        <p:spPr>
          <a:xfrm flipV="1">
            <a:off x="6688652" y="4110017"/>
            <a:ext cx="1355809" cy="5102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922DD7C-5DDA-4B1A-89D3-ED49AC599802}"/>
              </a:ext>
            </a:extLst>
          </p:cNvPr>
          <p:cNvCxnSpPr>
            <a:cxnSpLocks/>
            <a:stCxn id="49" idx="6"/>
            <a:endCxn id="56" idx="2"/>
          </p:cNvCxnSpPr>
          <p:nvPr/>
        </p:nvCxnSpPr>
        <p:spPr>
          <a:xfrm flipV="1">
            <a:off x="6688652" y="4504592"/>
            <a:ext cx="1355810" cy="1157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6803B65-5F93-4163-ABC8-A3B9B8151587}"/>
              </a:ext>
            </a:extLst>
          </p:cNvPr>
          <p:cNvCxnSpPr>
            <a:cxnSpLocks/>
            <a:stCxn id="49" idx="6"/>
            <a:endCxn id="51" idx="2"/>
          </p:cNvCxnSpPr>
          <p:nvPr/>
        </p:nvCxnSpPr>
        <p:spPr>
          <a:xfrm flipV="1">
            <a:off x="6688652" y="2531088"/>
            <a:ext cx="1346572" cy="2089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6630E87-F87F-4D40-A42F-F9E88F44508A}"/>
              </a:ext>
            </a:extLst>
          </p:cNvPr>
          <p:cNvCxnSpPr>
            <a:cxnSpLocks/>
            <a:stCxn id="50" idx="6"/>
            <a:endCxn id="52" idx="2"/>
          </p:cNvCxnSpPr>
          <p:nvPr/>
        </p:nvCxnSpPr>
        <p:spPr>
          <a:xfrm flipV="1">
            <a:off x="6673170" y="2925313"/>
            <a:ext cx="1362052" cy="2089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35CC6EB-3C60-4456-BF96-4D9E2678E235}"/>
              </a:ext>
            </a:extLst>
          </p:cNvPr>
          <p:cNvCxnSpPr>
            <a:cxnSpLocks/>
            <a:stCxn id="50" idx="6"/>
            <a:endCxn id="53" idx="2"/>
          </p:cNvCxnSpPr>
          <p:nvPr/>
        </p:nvCxnSpPr>
        <p:spPr>
          <a:xfrm flipV="1">
            <a:off x="6673170" y="3319888"/>
            <a:ext cx="1362053" cy="1694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6699B3-716F-4CCB-8BF7-B7AABF53AE76}"/>
              </a:ext>
            </a:extLst>
          </p:cNvPr>
          <p:cNvCxnSpPr>
            <a:cxnSpLocks/>
            <a:stCxn id="50" idx="6"/>
            <a:endCxn id="54" idx="2"/>
          </p:cNvCxnSpPr>
          <p:nvPr/>
        </p:nvCxnSpPr>
        <p:spPr>
          <a:xfrm flipV="1">
            <a:off x="6673170" y="3715792"/>
            <a:ext cx="1371293" cy="1299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222DD39-B7B7-4BF2-97FE-22597910AB20}"/>
              </a:ext>
            </a:extLst>
          </p:cNvPr>
          <p:cNvCxnSpPr>
            <a:cxnSpLocks/>
            <a:stCxn id="50" idx="6"/>
            <a:endCxn id="55" idx="2"/>
          </p:cNvCxnSpPr>
          <p:nvPr/>
        </p:nvCxnSpPr>
        <p:spPr>
          <a:xfrm flipV="1">
            <a:off x="6673170" y="4110017"/>
            <a:ext cx="1371292" cy="904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A3308FE-8A27-4493-9A5D-082600A5A919}"/>
              </a:ext>
            </a:extLst>
          </p:cNvPr>
          <p:cNvCxnSpPr>
            <a:cxnSpLocks/>
            <a:stCxn id="50" idx="6"/>
            <a:endCxn id="56" idx="2"/>
          </p:cNvCxnSpPr>
          <p:nvPr/>
        </p:nvCxnSpPr>
        <p:spPr>
          <a:xfrm flipV="1">
            <a:off x="6673170" y="4504592"/>
            <a:ext cx="1371293" cy="5102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B57DFFC2-7587-4493-BFDE-E41E231D0E6B}"/>
              </a:ext>
            </a:extLst>
          </p:cNvPr>
          <p:cNvCxnSpPr>
            <a:cxnSpLocks/>
            <a:stCxn id="50" idx="6"/>
            <a:endCxn id="51" idx="2"/>
          </p:cNvCxnSpPr>
          <p:nvPr/>
        </p:nvCxnSpPr>
        <p:spPr>
          <a:xfrm flipV="1">
            <a:off x="6673170" y="2531088"/>
            <a:ext cx="1362053" cy="2483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Flowchart: Process 201">
            <a:extLst>
              <a:ext uri="{FF2B5EF4-FFF2-40B4-BE49-F238E27FC236}">
                <a16:creationId xmlns:a16="http://schemas.microsoft.com/office/drawing/2014/main" id="{2D05FBAB-29D4-43C0-819A-45B60B143F6A}"/>
              </a:ext>
            </a:extLst>
          </p:cNvPr>
          <p:cNvSpPr/>
          <p:nvPr/>
        </p:nvSpPr>
        <p:spPr>
          <a:xfrm>
            <a:off x="4590194" y="932236"/>
            <a:ext cx="280931" cy="270920"/>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Connector 202">
            <a:extLst>
              <a:ext uri="{FF2B5EF4-FFF2-40B4-BE49-F238E27FC236}">
                <a16:creationId xmlns:a16="http://schemas.microsoft.com/office/drawing/2014/main" id="{0027B710-421C-4167-86DF-2B6CB0D6AE8E}"/>
              </a:ext>
            </a:extLst>
          </p:cNvPr>
          <p:cNvCxnSpPr>
            <a:cxnSpLocks/>
            <a:stCxn id="202" idx="3"/>
            <a:endCxn id="44" idx="2"/>
          </p:cNvCxnSpPr>
          <p:nvPr/>
        </p:nvCxnSpPr>
        <p:spPr>
          <a:xfrm>
            <a:off x="4871126" y="1067696"/>
            <a:ext cx="1425672" cy="1579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2857DE3-605D-49F3-A714-62BC5AE30B0B}"/>
              </a:ext>
            </a:extLst>
          </p:cNvPr>
          <p:cNvCxnSpPr>
            <a:cxnSpLocks/>
            <a:stCxn id="202" idx="3"/>
            <a:endCxn id="45" idx="2"/>
          </p:cNvCxnSpPr>
          <p:nvPr/>
        </p:nvCxnSpPr>
        <p:spPr>
          <a:xfrm>
            <a:off x="4871126" y="1067696"/>
            <a:ext cx="1425671" cy="1973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43BF3BB-644A-4038-A099-57A7F4A62DDF}"/>
              </a:ext>
            </a:extLst>
          </p:cNvPr>
          <p:cNvCxnSpPr>
            <a:cxnSpLocks/>
            <a:stCxn id="202" idx="3"/>
            <a:endCxn id="46" idx="2"/>
          </p:cNvCxnSpPr>
          <p:nvPr/>
        </p:nvCxnSpPr>
        <p:spPr>
          <a:xfrm>
            <a:off x="4871126" y="1067696"/>
            <a:ext cx="1425672" cy="23679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3767180-1B71-401E-B42E-6B2F8883AB1C}"/>
              </a:ext>
            </a:extLst>
          </p:cNvPr>
          <p:cNvCxnSpPr>
            <a:cxnSpLocks/>
            <a:stCxn id="202" idx="3"/>
            <a:endCxn id="47" idx="2"/>
          </p:cNvCxnSpPr>
          <p:nvPr/>
        </p:nvCxnSpPr>
        <p:spPr>
          <a:xfrm>
            <a:off x="4871126" y="1067696"/>
            <a:ext cx="1434911" cy="2763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B91AD7F-2DD1-4A21-A27A-3D1DDB2180BC}"/>
              </a:ext>
            </a:extLst>
          </p:cNvPr>
          <p:cNvCxnSpPr>
            <a:cxnSpLocks/>
            <a:stCxn id="202" idx="3"/>
            <a:endCxn id="43" idx="2"/>
          </p:cNvCxnSpPr>
          <p:nvPr/>
        </p:nvCxnSpPr>
        <p:spPr>
          <a:xfrm>
            <a:off x="4871126" y="1067696"/>
            <a:ext cx="1421786" cy="11818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54F4342-849F-48CB-A5C8-040AED523DD2}"/>
              </a:ext>
            </a:extLst>
          </p:cNvPr>
          <p:cNvCxnSpPr>
            <a:cxnSpLocks/>
            <a:stCxn id="202" idx="3"/>
            <a:endCxn id="49" idx="2"/>
          </p:cNvCxnSpPr>
          <p:nvPr/>
        </p:nvCxnSpPr>
        <p:spPr>
          <a:xfrm>
            <a:off x="4871126" y="1067696"/>
            <a:ext cx="1434911" cy="35526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20773D3-8CD0-440B-9F85-8CB5D88BCF49}"/>
              </a:ext>
            </a:extLst>
          </p:cNvPr>
          <p:cNvCxnSpPr>
            <a:cxnSpLocks/>
            <a:stCxn id="202" idx="3"/>
            <a:endCxn id="50" idx="2"/>
          </p:cNvCxnSpPr>
          <p:nvPr/>
        </p:nvCxnSpPr>
        <p:spPr>
          <a:xfrm>
            <a:off x="4871126" y="1067696"/>
            <a:ext cx="1419428" cy="3947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837627F-5B00-4AE7-A3F5-EC6B5DFD4CD4}"/>
              </a:ext>
            </a:extLst>
          </p:cNvPr>
          <p:cNvCxnSpPr>
            <a:cxnSpLocks/>
            <a:stCxn id="202" idx="3"/>
            <a:endCxn id="48" idx="2"/>
          </p:cNvCxnSpPr>
          <p:nvPr/>
        </p:nvCxnSpPr>
        <p:spPr>
          <a:xfrm>
            <a:off x="4871126" y="1067696"/>
            <a:ext cx="1434910" cy="3158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1" name="Flowchart: Process 210">
            <a:extLst>
              <a:ext uri="{FF2B5EF4-FFF2-40B4-BE49-F238E27FC236}">
                <a16:creationId xmlns:a16="http://schemas.microsoft.com/office/drawing/2014/main" id="{8A29A0A9-0E8C-42EE-8434-455D223866D6}"/>
              </a:ext>
            </a:extLst>
          </p:cNvPr>
          <p:cNvSpPr/>
          <p:nvPr/>
        </p:nvSpPr>
        <p:spPr>
          <a:xfrm>
            <a:off x="6341395" y="1720269"/>
            <a:ext cx="280931" cy="270920"/>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2" name="Straight Connector 211">
            <a:extLst>
              <a:ext uri="{FF2B5EF4-FFF2-40B4-BE49-F238E27FC236}">
                <a16:creationId xmlns:a16="http://schemas.microsoft.com/office/drawing/2014/main" id="{B719CAD6-6BB4-41EE-99A3-7A9FE28F1BEF}"/>
              </a:ext>
            </a:extLst>
          </p:cNvPr>
          <p:cNvCxnSpPr>
            <a:cxnSpLocks/>
            <a:stCxn id="211" idx="3"/>
            <a:endCxn id="52" idx="2"/>
          </p:cNvCxnSpPr>
          <p:nvPr/>
        </p:nvCxnSpPr>
        <p:spPr>
          <a:xfrm>
            <a:off x="6622327" y="1855728"/>
            <a:ext cx="1412897" cy="1069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1610947-DA63-4D73-A1CA-195BAF75430C}"/>
              </a:ext>
            </a:extLst>
          </p:cNvPr>
          <p:cNvCxnSpPr>
            <a:cxnSpLocks/>
            <a:stCxn id="211" idx="3"/>
            <a:endCxn id="53" idx="2"/>
          </p:cNvCxnSpPr>
          <p:nvPr/>
        </p:nvCxnSpPr>
        <p:spPr>
          <a:xfrm>
            <a:off x="6622327" y="1855728"/>
            <a:ext cx="1412898" cy="1464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5B85FD0-A47D-421D-AA55-9B8BBABE08AC}"/>
              </a:ext>
            </a:extLst>
          </p:cNvPr>
          <p:cNvCxnSpPr>
            <a:cxnSpLocks/>
            <a:stCxn id="211" idx="3"/>
            <a:endCxn id="55" idx="2"/>
          </p:cNvCxnSpPr>
          <p:nvPr/>
        </p:nvCxnSpPr>
        <p:spPr>
          <a:xfrm>
            <a:off x="6622327" y="1855728"/>
            <a:ext cx="1422135" cy="2254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C3C4DB2-1D41-45BB-9821-90EE0B86A027}"/>
              </a:ext>
            </a:extLst>
          </p:cNvPr>
          <p:cNvCxnSpPr>
            <a:cxnSpLocks/>
            <a:stCxn id="211" idx="3"/>
            <a:endCxn id="56" idx="2"/>
          </p:cNvCxnSpPr>
          <p:nvPr/>
        </p:nvCxnSpPr>
        <p:spPr>
          <a:xfrm>
            <a:off x="6622327" y="1855728"/>
            <a:ext cx="1422136" cy="2648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3D7FBF-8642-48A9-89C8-999B0B607BA4}"/>
              </a:ext>
            </a:extLst>
          </p:cNvPr>
          <p:cNvCxnSpPr>
            <a:cxnSpLocks/>
            <a:stCxn id="211" idx="3"/>
            <a:endCxn id="51" idx="2"/>
          </p:cNvCxnSpPr>
          <p:nvPr/>
        </p:nvCxnSpPr>
        <p:spPr>
          <a:xfrm>
            <a:off x="6622327" y="1855728"/>
            <a:ext cx="1412898" cy="675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Flowchart: Connector 216">
            <a:extLst>
              <a:ext uri="{FF2B5EF4-FFF2-40B4-BE49-F238E27FC236}">
                <a16:creationId xmlns:a16="http://schemas.microsoft.com/office/drawing/2014/main" id="{BF65F2FE-C738-47ED-980F-5034AD5C3704}"/>
              </a:ext>
            </a:extLst>
          </p:cNvPr>
          <p:cNvSpPr/>
          <p:nvPr/>
        </p:nvSpPr>
        <p:spPr>
          <a:xfrm>
            <a:off x="9687377" y="2566106"/>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lowchart: Connector 217">
            <a:extLst>
              <a:ext uri="{FF2B5EF4-FFF2-40B4-BE49-F238E27FC236}">
                <a16:creationId xmlns:a16="http://schemas.microsoft.com/office/drawing/2014/main" id="{10FD55DB-B454-47CE-BA58-DF3F919466A5}"/>
              </a:ext>
            </a:extLst>
          </p:cNvPr>
          <p:cNvSpPr/>
          <p:nvPr/>
        </p:nvSpPr>
        <p:spPr>
          <a:xfrm>
            <a:off x="9687378" y="2960680"/>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Flowchart: Connector 218">
            <a:extLst>
              <a:ext uri="{FF2B5EF4-FFF2-40B4-BE49-F238E27FC236}">
                <a16:creationId xmlns:a16="http://schemas.microsoft.com/office/drawing/2014/main" id="{71EE6F3B-D42C-42FD-9BDC-150C9B650DA4}"/>
              </a:ext>
            </a:extLst>
          </p:cNvPr>
          <p:cNvSpPr/>
          <p:nvPr/>
        </p:nvSpPr>
        <p:spPr>
          <a:xfrm>
            <a:off x="9696617" y="3356585"/>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Flowchart: Connector 219">
            <a:extLst>
              <a:ext uri="{FF2B5EF4-FFF2-40B4-BE49-F238E27FC236}">
                <a16:creationId xmlns:a16="http://schemas.microsoft.com/office/drawing/2014/main" id="{A5DEB3EB-86DE-4C34-B9C0-E03C3D113E7A}"/>
              </a:ext>
            </a:extLst>
          </p:cNvPr>
          <p:cNvSpPr/>
          <p:nvPr/>
        </p:nvSpPr>
        <p:spPr>
          <a:xfrm>
            <a:off x="9696616" y="3750811"/>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Connector 220">
            <a:extLst>
              <a:ext uri="{FF2B5EF4-FFF2-40B4-BE49-F238E27FC236}">
                <a16:creationId xmlns:a16="http://schemas.microsoft.com/office/drawing/2014/main" id="{B44B9B4A-5E9D-4667-BD95-E84E4564FC0A}"/>
              </a:ext>
            </a:extLst>
          </p:cNvPr>
          <p:cNvCxnSpPr>
            <a:cxnSpLocks/>
            <a:stCxn id="225" idx="3"/>
            <a:endCxn id="217" idx="2"/>
          </p:cNvCxnSpPr>
          <p:nvPr/>
        </p:nvCxnSpPr>
        <p:spPr>
          <a:xfrm>
            <a:off x="8373595" y="2138467"/>
            <a:ext cx="1313782" cy="607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25230A6-D5DA-42D4-82FD-9B5DEB27678B}"/>
              </a:ext>
            </a:extLst>
          </p:cNvPr>
          <p:cNvCxnSpPr>
            <a:cxnSpLocks/>
            <a:stCxn id="225" idx="3"/>
            <a:endCxn id="218" idx="2"/>
          </p:cNvCxnSpPr>
          <p:nvPr/>
        </p:nvCxnSpPr>
        <p:spPr>
          <a:xfrm>
            <a:off x="8373595" y="2138467"/>
            <a:ext cx="1313783" cy="10018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C5A69C0-FA45-4481-AA08-6ABE6C4BB4F7}"/>
              </a:ext>
            </a:extLst>
          </p:cNvPr>
          <p:cNvCxnSpPr>
            <a:cxnSpLocks/>
            <a:stCxn id="225" idx="3"/>
            <a:endCxn id="219" idx="2"/>
          </p:cNvCxnSpPr>
          <p:nvPr/>
        </p:nvCxnSpPr>
        <p:spPr>
          <a:xfrm>
            <a:off x="8373595" y="2138467"/>
            <a:ext cx="1323022" cy="1397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15FDEEF-3D89-44E9-96AC-AF56D9288B46}"/>
              </a:ext>
            </a:extLst>
          </p:cNvPr>
          <p:cNvCxnSpPr>
            <a:cxnSpLocks/>
            <a:stCxn id="225" idx="3"/>
            <a:endCxn id="220" idx="2"/>
          </p:cNvCxnSpPr>
          <p:nvPr/>
        </p:nvCxnSpPr>
        <p:spPr>
          <a:xfrm>
            <a:off x="8373595" y="2138467"/>
            <a:ext cx="1323021" cy="17919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Flowchart: Process 224">
            <a:extLst>
              <a:ext uri="{FF2B5EF4-FFF2-40B4-BE49-F238E27FC236}">
                <a16:creationId xmlns:a16="http://schemas.microsoft.com/office/drawing/2014/main" id="{A068AF21-5DA8-4319-BF10-51DB1E1E0233}"/>
              </a:ext>
            </a:extLst>
          </p:cNvPr>
          <p:cNvSpPr/>
          <p:nvPr/>
        </p:nvSpPr>
        <p:spPr>
          <a:xfrm>
            <a:off x="8092665" y="2003007"/>
            <a:ext cx="280931" cy="270920"/>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6" name="Straight Connector 225">
            <a:extLst>
              <a:ext uri="{FF2B5EF4-FFF2-40B4-BE49-F238E27FC236}">
                <a16:creationId xmlns:a16="http://schemas.microsoft.com/office/drawing/2014/main" id="{7D33F77D-5599-46D8-A6A2-4747614FE071}"/>
              </a:ext>
            </a:extLst>
          </p:cNvPr>
          <p:cNvCxnSpPr>
            <a:cxnSpLocks/>
            <a:stCxn id="51" idx="6"/>
            <a:endCxn id="217" idx="2"/>
          </p:cNvCxnSpPr>
          <p:nvPr/>
        </p:nvCxnSpPr>
        <p:spPr>
          <a:xfrm>
            <a:off x="8417840" y="2531088"/>
            <a:ext cx="1269537" cy="214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DAED9D3-DAD4-4071-A887-C3F54914AF6C}"/>
              </a:ext>
            </a:extLst>
          </p:cNvPr>
          <p:cNvCxnSpPr>
            <a:cxnSpLocks/>
            <a:stCxn id="51" idx="6"/>
            <a:endCxn id="218" idx="2"/>
          </p:cNvCxnSpPr>
          <p:nvPr/>
        </p:nvCxnSpPr>
        <p:spPr>
          <a:xfrm>
            <a:off x="8417840" y="2531088"/>
            <a:ext cx="1269538" cy="609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04BAA36-465D-4C62-9D39-9FAE0C7D48F4}"/>
              </a:ext>
            </a:extLst>
          </p:cNvPr>
          <p:cNvCxnSpPr>
            <a:cxnSpLocks/>
            <a:stCxn id="51" idx="6"/>
            <a:endCxn id="219" idx="2"/>
          </p:cNvCxnSpPr>
          <p:nvPr/>
        </p:nvCxnSpPr>
        <p:spPr>
          <a:xfrm>
            <a:off x="8417840" y="2531088"/>
            <a:ext cx="1278776" cy="1005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682B9A2-4A69-427B-8D63-2B4314BD46D5}"/>
              </a:ext>
            </a:extLst>
          </p:cNvPr>
          <p:cNvCxnSpPr>
            <a:cxnSpLocks/>
            <a:stCxn id="51" idx="6"/>
            <a:endCxn id="220" idx="2"/>
          </p:cNvCxnSpPr>
          <p:nvPr/>
        </p:nvCxnSpPr>
        <p:spPr>
          <a:xfrm>
            <a:off x="8417840" y="2531088"/>
            <a:ext cx="1278776" cy="1399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2DE2C26-8007-4B9A-BFB4-0EDDF9E4F2F3}"/>
              </a:ext>
            </a:extLst>
          </p:cNvPr>
          <p:cNvCxnSpPr>
            <a:cxnSpLocks/>
            <a:stCxn id="52" idx="6"/>
            <a:endCxn id="217" idx="2"/>
          </p:cNvCxnSpPr>
          <p:nvPr/>
        </p:nvCxnSpPr>
        <p:spPr>
          <a:xfrm flipV="1">
            <a:off x="8417840" y="2745710"/>
            <a:ext cx="1269538" cy="179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5A1B170-A585-4894-B781-887224E64774}"/>
              </a:ext>
            </a:extLst>
          </p:cNvPr>
          <p:cNvCxnSpPr>
            <a:cxnSpLocks/>
            <a:stCxn id="52" idx="6"/>
            <a:endCxn id="218" idx="2"/>
          </p:cNvCxnSpPr>
          <p:nvPr/>
        </p:nvCxnSpPr>
        <p:spPr>
          <a:xfrm>
            <a:off x="8417840" y="2925313"/>
            <a:ext cx="1269539" cy="214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0B1A8B5-3EF1-4407-B800-6D1F6909964C}"/>
              </a:ext>
            </a:extLst>
          </p:cNvPr>
          <p:cNvCxnSpPr>
            <a:cxnSpLocks/>
            <a:stCxn id="52" idx="6"/>
            <a:endCxn id="219" idx="2"/>
          </p:cNvCxnSpPr>
          <p:nvPr/>
        </p:nvCxnSpPr>
        <p:spPr>
          <a:xfrm>
            <a:off x="8417840" y="2925313"/>
            <a:ext cx="1278777" cy="6108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1CC8F79-9FC0-4D9E-A77D-0604DA8360C0}"/>
              </a:ext>
            </a:extLst>
          </p:cNvPr>
          <p:cNvCxnSpPr>
            <a:cxnSpLocks/>
            <a:stCxn id="52" idx="6"/>
            <a:endCxn id="220" idx="2"/>
          </p:cNvCxnSpPr>
          <p:nvPr/>
        </p:nvCxnSpPr>
        <p:spPr>
          <a:xfrm>
            <a:off x="8417840" y="2925313"/>
            <a:ext cx="1278776" cy="1005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8567B31-5CFB-4026-8764-4490988B2B69}"/>
              </a:ext>
            </a:extLst>
          </p:cNvPr>
          <p:cNvCxnSpPr>
            <a:cxnSpLocks/>
            <a:stCxn id="53" idx="6"/>
            <a:endCxn id="217" idx="2"/>
          </p:cNvCxnSpPr>
          <p:nvPr/>
        </p:nvCxnSpPr>
        <p:spPr>
          <a:xfrm flipV="1">
            <a:off x="8417840" y="2745710"/>
            <a:ext cx="1269537" cy="574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FE140ED-7533-4044-9DA1-9964847117C7}"/>
              </a:ext>
            </a:extLst>
          </p:cNvPr>
          <p:cNvCxnSpPr>
            <a:cxnSpLocks/>
            <a:stCxn id="53" idx="6"/>
            <a:endCxn id="218" idx="2"/>
          </p:cNvCxnSpPr>
          <p:nvPr/>
        </p:nvCxnSpPr>
        <p:spPr>
          <a:xfrm flipV="1">
            <a:off x="8417840" y="3140285"/>
            <a:ext cx="1269538" cy="179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735C654-B684-4FC0-BA2D-27AE704D2339}"/>
              </a:ext>
            </a:extLst>
          </p:cNvPr>
          <p:cNvCxnSpPr>
            <a:cxnSpLocks/>
            <a:stCxn id="53" idx="6"/>
            <a:endCxn id="219" idx="2"/>
          </p:cNvCxnSpPr>
          <p:nvPr/>
        </p:nvCxnSpPr>
        <p:spPr>
          <a:xfrm>
            <a:off x="8417840" y="3319888"/>
            <a:ext cx="1278776" cy="216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B4316A9-A4AB-44A1-B6D7-0FA5EC6151F0}"/>
              </a:ext>
            </a:extLst>
          </p:cNvPr>
          <p:cNvCxnSpPr>
            <a:cxnSpLocks/>
            <a:stCxn id="53" idx="6"/>
            <a:endCxn id="220" idx="2"/>
          </p:cNvCxnSpPr>
          <p:nvPr/>
        </p:nvCxnSpPr>
        <p:spPr>
          <a:xfrm>
            <a:off x="8417840" y="3319888"/>
            <a:ext cx="1278776" cy="610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0B7A00A-6BCC-4659-BF35-E380B83BB185}"/>
              </a:ext>
            </a:extLst>
          </p:cNvPr>
          <p:cNvCxnSpPr>
            <a:cxnSpLocks/>
            <a:stCxn id="54" idx="6"/>
            <a:endCxn id="217" idx="2"/>
          </p:cNvCxnSpPr>
          <p:nvPr/>
        </p:nvCxnSpPr>
        <p:spPr>
          <a:xfrm flipV="1">
            <a:off x="8427079" y="2745710"/>
            <a:ext cx="1260299" cy="970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9C15D7-51A4-43C4-A4AF-EC0D5F43B2B4}"/>
              </a:ext>
            </a:extLst>
          </p:cNvPr>
          <p:cNvCxnSpPr>
            <a:cxnSpLocks/>
            <a:stCxn id="54" idx="6"/>
            <a:endCxn id="218" idx="2"/>
          </p:cNvCxnSpPr>
          <p:nvPr/>
        </p:nvCxnSpPr>
        <p:spPr>
          <a:xfrm flipV="1">
            <a:off x="8427079" y="3140285"/>
            <a:ext cx="1260299" cy="5755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04444B4-2CCA-49F4-B699-19957FED9C24}"/>
              </a:ext>
            </a:extLst>
          </p:cNvPr>
          <p:cNvCxnSpPr>
            <a:cxnSpLocks/>
            <a:stCxn id="54" idx="6"/>
            <a:endCxn id="219" idx="2"/>
          </p:cNvCxnSpPr>
          <p:nvPr/>
        </p:nvCxnSpPr>
        <p:spPr>
          <a:xfrm flipV="1">
            <a:off x="8427079" y="3536189"/>
            <a:ext cx="1269538" cy="179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D1B663A-09EF-46EE-9DA5-F3FD927249F9}"/>
              </a:ext>
            </a:extLst>
          </p:cNvPr>
          <p:cNvCxnSpPr>
            <a:cxnSpLocks/>
            <a:stCxn id="54" idx="6"/>
            <a:endCxn id="220" idx="2"/>
          </p:cNvCxnSpPr>
          <p:nvPr/>
        </p:nvCxnSpPr>
        <p:spPr>
          <a:xfrm>
            <a:off x="8427079" y="3715792"/>
            <a:ext cx="1269537" cy="214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DBD959A-CAA3-4B2F-8F51-3EA8E78B1AAD}"/>
              </a:ext>
            </a:extLst>
          </p:cNvPr>
          <p:cNvCxnSpPr>
            <a:cxnSpLocks/>
            <a:stCxn id="55" idx="6"/>
            <a:endCxn id="217" idx="2"/>
          </p:cNvCxnSpPr>
          <p:nvPr/>
        </p:nvCxnSpPr>
        <p:spPr>
          <a:xfrm flipV="1">
            <a:off x="8427078" y="2745710"/>
            <a:ext cx="1260299" cy="1364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D341DC5-88C5-4EC6-A441-C4887824F8C0}"/>
              </a:ext>
            </a:extLst>
          </p:cNvPr>
          <p:cNvCxnSpPr>
            <a:cxnSpLocks/>
            <a:stCxn id="55" idx="6"/>
            <a:endCxn id="218" idx="2"/>
          </p:cNvCxnSpPr>
          <p:nvPr/>
        </p:nvCxnSpPr>
        <p:spPr>
          <a:xfrm flipV="1">
            <a:off x="8427078" y="3140285"/>
            <a:ext cx="1260300" cy="96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A15875-CAAA-4905-9158-B122AA18BED0}"/>
              </a:ext>
            </a:extLst>
          </p:cNvPr>
          <p:cNvCxnSpPr>
            <a:cxnSpLocks/>
            <a:stCxn id="55" idx="6"/>
            <a:endCxn id="219" idx="2"/>
          </p:cNvCxnSpPr>
          <p:nvPr/>
        </p:nvCxnSpPr>
        <p:spPr>
          <a:xfrm flipV="1">
            <a:off x="8427078" y="3536189"/>
            <a:ext cx="1269539" cy="573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DA1D615-B07C-4812-A8FD-D4DC2E564880}"/>
              </a:ext>
            </a:extLst>
          </p:cNvPr>
          <p:cNvCxnSpPr>
            <a:cxnSpLocks/>
            <a:stCxn id="55" idx="6"/>
            <a:endCxn id="220" idx="2"/>
          </p:cNvCxnSpPr>
          <p:nvPr/>
        </p:nvCxnSpPr>
        <p:spPr>
          <a:xfrm flipV="1">
            <a:off x="8427078" y="3930414"/>
            <a:ext cx="1269538" cy="179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F392A10-8D84-4C8F-ADEB-AF2AA5356AE9}"/>
              </a:ext>
            </a:extLst>
          </p:cNvPr>
          <p:cNvCxnSpPr>
            <a:cxnSpLocks/>
            <a:stCxn id="56" idx="6"/>
            <a:endCxn id="217" idx="2"/>
          </p:cNvCxnSpPr>
          <p:nvPr/>
        </p:nvCxnSpPr>
        <p:spPr>
          <a:xfrm flipV="1">
            <a:off x="8427079" y="2745710"/>
            <a:ext cx="1260299" cy="1758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85A2EC5-15DB-4200-87F8-AAFA16899774}"/>
              </a:ext>
            </a:extLst>
          </p:cNvPr>
          <p:cNvCxnSpPr>
            <a:cxnSpLocks/>
            <a:stCxn id="56" idx="6"/>
            <a:endCxn id="218" idx="2"/>
          </p:cNvCxnSpPr>
          <p:nvPr/>
        </p:nvCxnSpPr>
        <p:spPr>
          <a:xfrm flipV="1">
            <a:off x="8427079" y="3140285"/>
            <a:ext cx="1260299" cy="1364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339CFF5-9F04-4CAB-AD91-844757FA8EF4}"/>
              </a:ext>
            </a:extLst>
          </p:cNvPr>
          <p:cNvCxnSpPr>
            <a:cxnSpLocks/>
            <a:stCxn id="56" idx="6"/>
            <a:endCxn id="219" idx="2"/>
          </p:cNvCxnSpPr>
          <p:nvPr/>
        </p:nvCxnSpPr>
        <p:spPr>
          <a:xfrm flipV="1">
            <a:off x="8427079" y="3536189"/>
            <a:ext cx="1269538" cy="968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19ECC4D-0D22-4EBE-865F-6C7DC6CFF9F7}"/>
              </a:ext>
            </a:extLst>
          </p:cNvPr>
          <p:cNvCxnSpPr>
            <a:cxnSpLocks/>
            <a:stCxn id="56" idx="6"/>
            <a:endCxn id="220" idx="2"/>
          </p:cNvCxnSpPr>
          <p:nvPr/>
        </p:nvCxnSpPr>
        <p:spPr>
          <a:xfrm flipV="1">
            <a:off x="8427079" y="3930414"/>
            <a:ext cx="1269537" cy="574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Flowchart: Connector 252">
            <a:extLst>
              <a:ext uri="{FF2B5EF4-FFF2-40B4-BE49-F238E27FC236}">
                <a16:creationId xmlns:a16="http://schemas.microsoft.com/office/drawing/2014/main" id="{4FE2342D-E15B-45A2-8343-C5C188186B97}"/>
              </a:ext>
            </a:extLst>
          </p:cNvPr>
          <p:cNvSpPr/>
          <p:nvPr/>
        </p:nvSpPr>
        <p:spPr>
          <a:xfrm>
            <a:off x="2891171" y="1954224"/>
            <a:ext cx="382616" cy="359207"/>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254" name="Flowchart: Connector 253">
            <a:extLst>
              <a:ext uri="{FF2B5EF4-FFF2-40B4-BE49-F238E27FC236}">
                <a16:creationId xmlns:a16="http://schemas.microsoft.com/office/drawing/2014/main" id="{374A4FA9-33DE-406D-8FD3-747F689092B8}"/>
              </a:ext>
            </a:extLst>
          </p:cNvPr>
          <p:cNvSpPr/>
          <p:nvPr/>
        </p:nvSpPr>
        <p:spPr>
          <a:xfrm>
            <a:off x="2895056" y="2351485"/>
            <a:ext cx="391854" cy="359207"/>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2</a:t>
            </a:r>
          </a:p>
        </p:txBody>
      </p:sp>
      <p:sp>
        <p:nvSpPr>
          <p:cNvPr id="255" name="Flowchart: Connector 254">
            <a:extLst>
              <a:ext uri="{FF2B5EF4-FFF2-40B4-BE49-F238E27FC236}">
                <a16:creationId xmlns:a16="http://schemas.microsoft.com/office/drawing/2014/main" id="{04B6985D-3B2C-4CF4-BE86-9D0CAE974771}"/>
              </a:ext>
            </a:extLst>
          </p:cNvPr>
          <p:cNvSpPr/>
          <p:nvPr/>
        </p:nvSpPr>
        <p:spPr>
          <a:xfrm>
            <a:off x="2895056" y="2745710"/>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schemeClr val="bg1"/>
                </a:solidFill>
                <a:latin typeface="Calibri" panose="020F0502020204030204"/>
              </a:rPr>
              <a:t>0</a:t>
            </a:r>
            <a:endParaRPr kumimoji="0" lang="en-AU" b="0" i="0" u="none" strike="noStrike" kern="1200" cap="none" spc="0" normalizeH="0" baseline="0" noProof="0" dirty="0">
              <a:ln>
                <a:noFill/>
              </a:ln>
              <a:solidFill>
                <a:schemeClr val="bg1"/>
              </a:solidFill>
              <a:effectLst/>
              <a:uLnTx/>
              <a:uFillTx/>
              <a:latin typeface="Calibri" panose="020F0502020204030204"/>
            </a:endParaRPr>
          </a:p>
        </p:txBody>
      </p:sp>
      <p:sp>
        <p:nvSpPr>
          <p:cNvPr id="256" name="Flowchart: Connector 255">
            <a:extLst>
              <a:ext uri="{FF2B5EF4-FFF2-40B4-BE49-F238E27FC236}">
                <a16:creationId xmlns:a16="http://schemas.microsoft.com/office/drawing/2014/main" id="{918C0E88-143B-4D61-AA5B-DC9D058186FC}"/>
              </a:ext>
            </a:extLst>
          </p:cNvPr>
          <p:cNvSpPr/>
          <p:nvPr/>
        </p:nvSpPr>
        <p:spPr>
          <a:xfrm>
            <a:off x="2895056" y="3140285"/>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257" name="Flowchart: Connector 256">
            <a:extLst>
              <a:ext uri="{FF2B5EF4-FFF2-40B4-BE49-F238E27FC236}">
                <a16:creationId xmlns:a16="http://schemas.microsoft.com/office/drawing/2014/main" id="{B485B3AD-0BE0-4EF4-A245-7CE099071C02}"/>
              </a:ext>
            </a:extLst>
          </p:cNvPr>
          <p:cNvSpPr/>
          <p:nvPr/>
        </p:nvSpPr>
        <p:spPr>
          <a:xfrm>
            <a:off x="2904296" y="3536189"/>
            <a:ext cx="382616" cy="359207"/>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258" name="Flowchart: Connector 257">
            <a:extLst>
              <a:ext uri="{FF2B5EF4-FFF2-40B4-BE49-F238E27FC236}">
                <a16:creationId xmlns:a16="http://schemas.microsoft.com/office/drawing/2014/main" id="{94603ECD-496E-4D1A-B8E3-52311E66BA35}"/>
              </a:ext>
            </a:extLst>
          </p:cNvPr>
          <p:cNvSpPr/>
          <p:nvPr/>
        </p:nvSpPr>
        <p:spPr>
          <a:xfrm>
            <a:off x="2904295" y="3930414"/>
            <a:ext cx="382616" cy="359207"/>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259" name="Flowchart: Connector 258">
            <a:extLst>
              <a:ext uri="{FF2B5EF4-FFF2-40B4-BE49-F238E27FC236}">
                <a16:creationId xmlns:a16="http://schemas.microsoft.com/office/drawing/2014/main" id="{3BA6EBE9-9DA4-43B7-8031-CB34D8FA907F}"/>
              </a:ext>
            </a:extLst>
          </p:cNvPr>
          <p:cNvSpPr/>
          <p:nvPr/>
        </p:nvSpPr>
        <p:spPr>
          <a:xfrm>
            <a:off x="2904296" y="4324989"/>
            <a:ext cx="382616" cy="359207"/>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260" name="Flowchart: Connector 259">
            <a:extLst>
              <a:ext uri="{FF2B5EF4-FFF2-40B4-BE49-F238E27FC236}">
                <a16:creationId xmlns:a16="http://schemas.microsoft.com/office/drawing/2014/main" id="{F3A1DCE9-2538-479A-954D-60B310A480E5}"/>
              </a:ext>
            </a:extLst>
          </p:cNvPr>
          <p:cNvSpPr/>
          <p:nvPr/>
        </p:nvSpPr>
        <p:spPr>
          <a:xfrm>
            <a:off x="2888813" y="4719563"/>
            <a:ext cx="382616" cy="359207"/>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4</a:t>
            </a:r>
          </a:p>
        </p:txBody>
      </p:sp>
      <p:cxnSp>
        <p:nvCxnSpPr>
          <p:cNvPr id="261" name="Straight Connector 260">
            <a:extLst>
              <a:ext uri="{FF2B5EF4-FFF2-40B4-BE49-F238E27FC236}">
                <a16:creationId xmlns:a16="http://schemas.microsoft.com/office/drawing/2014/main" id="{630DF982-A0FF-4BA4-A5FB-8B304AA67EAA}"/>
              </a:ext>
            </a:extLst>
          </p:cNvPr>
          <p:cNvCxnSpPr>
            <a:cxnSpLocks/>
            <a:stCxn id="253" idx="6"/>
            <a:endCxn id="27" idx="2"/>
          </p:cNvCxnSpPr>
          <p:nvPr/>
        </p:nvCxnSpPr>
        <p:spPr>
          <a:xfrm flipV="1">
            <a:off x="3273788" y="1461921"/>
            <a:ext cx="1267923" cy="671906"/>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DFEB771-7E4A-4C45-A38C-6D4987F79007}"/>
              </a:ext>
            </a:extLst>
          </p:cNvPr>
          <p:cNvCxnSpPr>
            <a:cxnSpLocks/>
            <a:stCxn id="254" idx="6"/>
            <a:endCxn id="28" idx="2"/>
          </p:cNvCxnSpPr>
          <p:nvPr/>
        </p:nvCxnSpPr>
        <p:spPr>
          <a:xfrm flipV="1">
            <a:off x="3286911" y="1856146"/>
            <a:ext cx="1254799" cy="674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B11CCA6-EA74-4E3F-864C-82A2B8B2F889}"/>
              </a:ext>
            </a:extLst>
          </p:cNvPr>
          <p:cNvCxnSpPr>
            <a:cxnSpLocks/>
            <a:stCxn id="254" idx="6"/>
            <a:endCxn id="29" idx="2"/>
          </p:cNvCxnSpPr>
          <p:nvPr/>
        </p:nvCxnSpPr>
        <p:spPr>
          <a:xfrm flipV="1">
            <a:off x="3286911" y="2250721"/>
            <a:ext cx="1254800" cy="280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DD953CC-8332-454F-8947-43B38BC7CE7E}"/>
              </a:ext>
            </a:extLst>
          </p:cNvPr>
          <p:cNvCxnSpPr>
            <a:cxnSpLocks/>
            <a:stCxn id="254" idx="6"/>
            <a:endCxn id="34" idx="2"/>
          </p:cNvCxnSpPr>
          <p:nvPr/>
        </p:nvCxnSpPr>
        <p:spPr>
          <a:xfrm>
            <a:off x="3286911" y="2531088"/>
            <a:ext cx="1258686" cy="116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B81E645-04C3-4CB6-99E6-A9C7FCFC3A39}"/>
              </a:ext>
            </a:extLst>
          </p:cNvPr>
          <p:cNvCxnSpPr>
            <a:cxnSpLocks/>
            <a:stCxn id="255" idx="6"/>
            <a:endCxn id="35" idx="2"/>
          </p:cNvCxnSpPr>
          <p:nvPr/>
        </p:nvCxnSpPr>
        <p:spPr>
          <a:xfrm>
            <a:off x="3277672" y="2925313"/>
            <a:ext cx="1267923" cy="116894"/>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2D30275-0672-458B-8F2B-26C0530136F8}"/>
              </a:ext>
            </a:extLst>
          </p:cNvPr>
          <p:cNvCxnSpPr>
            <a:cxnSpLocks/>
            <a:stCxn id="256" idx="6"/>
            <a:endCxn id="36" idx="2"/>
          </p:cNvCxnSpPr>
          <p:nvPr/>
        </p:nvCxnSpPr>
        <p:spPr>
          <a:xfrm>
            <a:off x="3277673" y="3319888"/>
            <a:ext cx="1267923" cy="116894"/>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A89459-D176-4B6B-8A30-330F998A253B}"/>
              </a:ext>
            </a:extLst>
          </p:cNvPr>
          <p:cNvCxnSpPr>
            <a:cxnSpLocks/>
            <a:stCxn id="257" idx="6"/>
            <a:endCxn id="37" idx="2"/>
          </p:cNvCxnSpPr>
          <p:nvPr/>
        </p:nvCxnSpPr>
        <p:spPr>
          <a:xfrm>
            <a:off x="3286912" y="3715792"/>
            <a:ext cx="1267923" cy="116894"/>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5A3D060-C0B8-44E3-8D0E-AE7BA51AB263}"/>
              </a:ext>
            </a:extLst>
          </p:cNvPr>
          <p:cNvCxnSpPr>
            <a:cxnSpLocks/>
            <a:stCxn id="258" idx="6"/>
            <a:endCxn id="38" idx="2"/>
          </p:cNvCxnSpPr>
          <p:nvPr/>
        </p:nvCxnSpPr>
        <p:spPr>
          <a:xfrm>
            <a:off x="3286911" y="4110017"/>
            <a:ext cx="1267923" cy="116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6E1B29-4550-4ACC-9E30-045A11CC7116}"/>
              </a:ext>
            </a:extLst>
          </p:cNvPr>
          <p:cNvCxnSpPr>
            <a:cxnSpLocks/>
            <a:stCxn id="258" idx="6"/>
            <a:endCxn id="39" idx="2"/>
          </p:cNvCxnSpPr>
          <p:nvPr/>
        </p:nvCxnSpPr>
        <p:spPr>
          <a:xfrm>
            <a:off x="3286911" y="4110017"/>
            <a:ext cx="1267924" cy="5114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Flowchart: Connector 269">
            <a:extLst>
              <a:ext uri="{FF2B5EF4-FFF2-40B4-BE49-F238E27FC236}">
                <a16:creationId xmlns:a16="http://schemas.microsoft.com/office/drawing/2014/main" id="{FBD8604F-8C86-49BA-BBBA-30DD28C5D769}"/>
              </a:ext>
            </a:extLst>
          </p:cNvPr>
          <p:cNvSpPr/>
          <p:nvPr/>
        </p:nvSpPr>
        <p:spPr>
          <a:xfrm>
            <a:off x="4537355" y="6063595"/>
            <a:ext cx="382616" cy="35920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1" name="Straight Connector 270">
            <a:extLst>
              <a:ext uri="{FF2B5EF4-FFF2-40B4-BE49-F238E27FC236}">
                <a16:creationId xmlns:a16="http://schemas.microsoft.com/office/drawing/2014/main" id="{FA2012E0-F990-434C-B138-EC2BE81B442A}"/>
              </a:ext>
            </a:extLst>
          </p:cNvPr>
          <p:cNvCxnSpPr>
            <a:cxnSpLocks/>
            <a:stCxn id="259" idx="6"/>
            <a:endCxn id="40" idx="2"/>
          </p:cNvCxnSpPr>
          <p:nvPr/>
        </p:nvCxnSpPr>
        <p:spPr>
          <a:xfrm>
            <a:off x="3286912" y="4504592"/>
            <a:ext cx="1252442" cy="5114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12290F9-98C3-42BE-9260-80C2D703EA55}"/>
              </a:ext>
            </a:extLst>
          </p:cNvPr>
          <p:cNvCxnSpPr>
            <a:cxnSpLocks/>
            <a:stCxn id="259" idx="6"/>
            <a:endCxn id="41" idx="2"/>
          </p:cNvCxnSpPr>
          <p:nvPr/>
        </p:nvCxnSpPr>
        <p:spPr>
          <a:xfrm>
            <a:off x="3286912" y="4504592"/>
            <a:ext cx="1252441" cy="905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5B72AEC-851C-4E96-91F3-FFF67A4F3A8E}"/>
              </a:ext>
            </a:extLst>
          </p:cNvPr>
          <p:cNvCxnSpPr>
            <a:cxnSpLocks/>
            <a:stCxn id="260" idx="6"/>
            <a:endCxn id="42" idx="2"/>
          </p:cNvCxnSpPr>
          <p:nvPr/>
        </p:nvCxnSpPr>
        <p:spPr>
          <a:xfrm>
            <a:off x="3271430" y="4899167"/>
            <a:ext cx="1267923" cy="905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033CE18-B709-40B1-BEA2-D5C090947F7F}"/>
              </a:ext>
            </a:extLst>
          </p:cNvPr>
          <p:cNvCxnSpPr>
            <a:cxnSpLocks/>
            <a:stCxn id="260" idx="6"/>
            <a:endCxn id="270" idx="2"/>
          </p:cNvCxnSpPr>
          <p:nvPr/>
        </p:nvCxnSpPr>
        <p:spPr>
          <a:xfrm>
            <a:off x="3271430" y="4899167"/>
            <a:ext cx="1265926" cy="1344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E8F2E48D-454A-4CCA-8EE7-3766EDB84E48}"/>
              </a:ext>
            </a:extLst>
          </p:cNvPr>
          <p:cNvSpPr txBox="1"/>
          <p:nvPr/>
        </p:nvSpPr>
        <p:spPr>
          <a:xfrm>
            <a:off x="3662206" y="6421620"/>
            <a:ext cx="18559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Embedding Layer</a:t>
            </a:r>
          </a:p>
        </p:txBody>
      </p:sp>
      <p:sp>
        <p:nvSpPr>
          <p:cNvPr id="277" name="Title 4">
            <a:extLst>
              <a:ext uri="{FF2B5EF4-FFF2-40B4-BE49-F238E27FC236}">
                <a16:creationId xmlns:a16="http://schemas.microsoft.com/office/drawing/2014/main" id="{B173331A-6B87-4BC0-BCDB-3F1BBD990ABB}"/>
              </a:ext>
            </a:extLst>
          </p:cNvPr>
          <p:cNvSpPr txBox="1">
            <a:spLocks/>
          </p:cNvSpPr>
          <p:nvPr/>
        </p:nvSpPr>
        <p:spPr>
          <a:xfrm>
            <a:off x="1719360" y="-96185"/>
            <a:ext cx="8519279" cy="7344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Multi-Layer Perceptron (MLP)</a:t>
            </a:r>
          </a:p>
        </p:txBody>
      </p:sp>
      <p:sp>
        <p:nvSpPr>
          <p:cNvPr id="278" name="TextBox 277">
            <a:extLst>
              <a:ext uri="{FF2B5EF4-FFF2-40B4-BE49-F238E27FC236}">
                <a16:creationId xmlns:a16="http://schemas.microsoft.com/office/drawing/2014/main" id="{0FBD87F1-5972-4046-B9D7-D422C8EEF9F6}"/>
              </a:ext>
            </a:extLst>
          </p:cNvPr>
          <p:cNvSpPr txBox="1"/>
          <p:nvPr/>
        </p:nvSpPr>
        <p:spPr>
          <a:xfrm>
            <a:off x="6464579" y="911040"/>
            <a:ext cx="5653877" cy="461665"/>
          </a:xfrm>
          <a:prstGeom prst="rect">
            <a:avLst/>
          </a:prstGeom>
          <a:noFill/>
        </p:spPr>
        <p:txBody>
          <a:bodyPr wrap="square" rtlCol="0">
            <a:spAutoFit/>
          </a:bodyPr>
          <a:lstStyle/>
          <a:p>
            <a:r>
              <a:rPr lang="en-AU" sz="2400" dirty="0"/>
              <a:t>MLP-Embedding-1D-Multi-Classes Model</a:t>
            </a:r>
          </a:p>
        </p:txBody>
      </p:sp>
      <p:sp>
        <p:nvSpPr>
          <p:cNvPr id="279" name="Title 4">
            <a:extLst>
              <a:ext uri="{FF2B5EF4-FFF2-40B4-BE49-F238E27FC236}">
                <a16:creationId xmlns:a16="http://schemas.microsoft.com/office/drawing/2014/main" id="{850BE1DF-31CF-4788-9B29-64742B3AF6C2}"/>
              </a:ext>
            </a:extLst>
          </p:cNvPr>
          <p:cNvSpPr txBox="1">
            <a:spLocks/>
          </p:cNvSpPr>
          <p:nvPr/>
        </p:nvSpPr>
        <p:spPr>
          <a:xfrm>
            <a:off x="-69726" y="3515933"/>
            <a:ext cx="1547710"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AU" dirty="0">
                <a:solidFill>
                  <a:prstClr val="white"/>
                </a:solidFill>
              </a:rPr>
              <a:t>Models - MLP</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D6810B3B-9BC8-4C3E-8335-DEB5347A9660}"/>
              </a:ext>
            </a:extLst>
          </p:cNvPr>
          <p:cNvPicPr>
            <a:picLocks noChangeAspect="1"/>
          </p:cNvPicPr>
          <p:nvPr/>
        </p:nvPicPr>
        <p:blipFill>
          <a:blip r:embed="rId5"/>
          <a:stretch>
            <a:fillRect/>
          </a:stretch>
        </p:blipFill>
        <p:spPr>
          <a:xfrm>
            <a:off x="9524753" y="4739485"/>
            <a:ext cx="2472660" cy="1566360"/>
          </a:xfrm>
          <a:prstGeom prst="rect">
            <a:avLst/>
          </a:prstGeom>
          <a:solidFill>
            <a:schemeClr val="tx1">
              <a:lumMod val="85000"/>
            </a:schemeClr>
          </a:solidFill>
        </p:spPr>
      </p:pic>
      <p:grpSp>
        <p:nvGrpSpPr>
          <p:cNvPr id="276" name="Group 275">
            <a:extLst>
              <a:ext uri="{FF2B5EF4-FFF2-40B4-BE49-F238E27FC236}">
                <a16:creationId xmlns:a16="http://schemas.microsoft.com/office/drawing/2014/main" id="{D4D6878C-82A8-4866-8C3C-8020F8BE1CAD}"/>
              </a:ext>
            </a:extLst>
          </p:cNvPr>
          <p:cNvGrpSpPr/>
          <p:nvPr/>
        </p:nvGrpSpPr>
        <p:grpSpPr>
          <a:xfrm>
            <a:off x="5522109" y="1281133"/>
            <a:ext cx="986432" cy="345389"/>
            <a:chOff x="4428444" y="1380708"/>
            <a:chExt cx="986432" cy="345389"/>
          </a:xfrm>
        </p:grpSpPr>
        <p:sp>
          <p:nvSpPr>
            <p:cNvPr id="280" name="TextBox 279">
              <a:extLst>
                <a:ext uri="{FF2B5EF4-FFF2-40B4-BE49-F238E27FC236}">
                  <a16:creationId xmlns:a16="http://schemas.microsoft.com/office/drawing/2014/main" id="{CA061AAB-98A3-4A38-8DEE-A3C435F5D019}"/>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281" name="Connector: Curved 280">
              <a:extLst>
                <a:ext uri="{FF2B5EF4-FFF2-40B4-BE49-F238E27FC236}">
                  <a16:creationId xmlns:a16="http://schemas.microsoft.com/office/drawing/2014/main" id="{044C83AF-7259-488C-8A58-BC2E30CDF7E7}"/>
                </a:ext>
              </a:extLst>
            </p:cNvPr>
            <p:cNvCxnSpPr>
              <a:cxnSpLocks/>
              <a:stCxn id="280"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995A821-4146-4058-82E1-890DDDBA97F9}"/>
              </a:ext>
            </a:extLst>
          </p:cNvPr>
          <p:cNvGrpSpPr/>
          <p:nvPr/>
        </p:nvGrpSpPr>
        <p:grpSpPr>
          <a:xfrm>
            <a:off x="7117818" y="1744628"/>
            <a:ext cx="986432" cy="345389"/>
            <a:chOff x="4428444" y="1380708"/>
            <a:chExt cx="986432" cy="345389"/>
          </a:xfrm>
        </p:grpSpPr>
        <p:sp>
          <p:nvSpPr>
            <p:cNvPr id="283" name="TextBox 282">
              <a:extLst>
                <a:ext uri="{FF2B5EF4-FFF2-40B4-BE49-F238E27FC236}">
                  <a16:creationId xmlns:a16="http://schemas.microsoft.com/office/drawing/2014/main" id="{ED5D270D-2B51-46D1-988A-8C0E44E9ACE4}"/>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284" name="Connector: Curved 283">
              <a:extLst>
                <a:ext uri="{FF2B5EF4-FFF2-40B4-BE49-F238E27FC236}">
                  <a16:creationId xmlns:a16="http://schemas.microsoft.com/office/drawing/2014/main" id="{F12C27B4-68B8-4B90-9F69-30AAA7368322}"/>
                </a:ext>
              </a:extLst>
            </p:cNvPr>
            <p:cNvCxnSpPr>
              <a:cxnSpLocks/>
              <a:stCxn id="283"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95080D53-566F-479D-8A23-A14D2BB34AD0}"/>
              </a:ext>
            </a:extLst>
          </p:cNvPr>
          <p:cNvGrpSpPr/>
          <p:nvPr/>
        </p:nvGrpSpPr>
        <p:grpSpPr>
          <a:xfrm>
            <a:off x="9141135" y="2137959"/>
            <a:ext cx="986432" cy="345389"/>
            <a:chOff x="4428444" y="1380708"/>
            <a:chExt cx="986432" cy="345389"/>
          </a:xfrm>
        </p:grpSpPr>
        <p:sp>
          <p:nvSpPr>
            <p:cNvPr id="286" name="TextBox 285">
              <a:extLst>
                <a:ext uri="{FF2B5EF4-FFF2-40B4-BE49-F238E27FC236}">
                  <a16:creationId xmlns:a16="http://schemas.microsoft.com/office/drawing/2014/main" id="{0940AE79-2116-45D3-9A40-B3FF44761A21}"/>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287" name="Connector: Curved 286">
              <a:extLst>
                <a:ext uri="{FF2B5EF4-FFF2-40B4-BE49-F238E27FC236}">
                  <a16:creationId xmlns:a16="http://schemas.microsoft.com/office/drawing/2014/main" id="{349C486E-0073-421C-8105-6AA02FE7D7C2}"/>
                </a:ext>
              </a:extLst>
            </p:cNvPr>
            <p:cNvCxnSpPr>
              <a:cxnSpLocks/>
              <a:stCxn id="286"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TextBox 288">
            <a:extLst>
              <a:ext uri="{FF2B5EF4-FFF2-40B4-BE49-F238E27FC236}">
                <a16:creationId xmlns:a16="http://schemas.microsoft.com/office/drawing/2014/main" id="{2607C9DC-C4EE-446F-8C9E-7EDBE55CD2A5}"/>
              </a:ext>
            </a:extLst>
          </p:cNvPr>
          <p:cNvSpPr txBox="1"/>
          <p:nvPr/>
        </p:nvSpPr>
        <p:spPr>
          <a:xfrm>
            <a:off x="3350440" y="1165107"/>
            <a:ext cx="779124" cy="307777"/>
          </a:xfrm>
          <a:prstGeom prst="rect">
            <a:avLst/>
          </a:prstGeom>
          <a:noFill/>
        </p:spPr>
        <p:txBody>
          <a:bodyPr wrap="square" rtlCol="0">
            <a:spAutoFit/>
          </a:bodyPr>
          <a:lstStyle/>
          <a:p>
            <a:r>
              <a:rPr lang="en-AU" sz="1400" dirty="0"/>
              <a:t>Weights</a:t>
            </a:r>
          </a:p>
        </p:txBody>
      </p:sp>
      <p:cxnSp>
        <p:nvCxnSpPr>
          <p:cNvPr id="290" name="Connector: Curved 289">
            <a:extLst>
              <a:ext uri="{FF2B5EF4-FFF2-40B4-BE49-F238E27FC236}">
                <a16:creationId xmlns:a16="http://schemas.microsoft.com/office/drawing/2014/main" id="{25DC6215-794B-486D-B742-27501E03A574}"/>
              </a:ext>
            </a:extLst>
          </p:cNvPr>
          <p:cNvCxnSpPr>
            <a:cxnSpLocks/>
            <a:stCxn id="289" idx="3"/>
          </p:cNvCxnSpPr>
          <p:nvPr/>
        </p:nvCxnSpPr>
        <p:spPr>
          <a:xfrm flipH="1">
            <a:off x="4114966" y="1318996"/>
            <a:ext cx="14598" cy="753304"/>
          </a:xfrm>
          <a:prstGeom prst="curvedConnector4">
            <a:avLst>
              <a:gd name="adj1" fmla="val -1157453"/>
              <a:gd name="adj2" fmla="val 60214"/>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3D8F0E60-590A-47CF-9C9D-FAFF7534FEF4}"/>
              </a:ext>
            </a:extLst>
          </p:cNvPr>
          <p:cNvGrpSpPr/>
          <p:nvPr/>
        </p:nvGrpSpPr>
        <p:grpSpPr>
          <a:xfrm>
            <a:off x="6644605" y="5077909"/>
            <a:ext cx="577757" cy="294991"/>
            <a:chOff x="6207527" y="5209984"/>
            <a:chExt cx="577757" cy="294991"/>
          </a:xfrm>
        </p:grpSpPr>
        <p:grpSp>
          <p:nvGrpSpPr>
            <p:cNvPr id="307" name="Group 306">
              <a:extLst>
                <a:ext uri="{FF2B5EF4-FFF2-40B4-BE49-F238E27FC236}">
                  <a16:creationId xmlns:a16="http://schemas.microsoft.com/office/drawing/2014/main" id="{841E873F-3354-461E-AAE0-17725A85CDA1}"/>
                </a:ext>
              </a:extLst>
            </p:cNvPr>
            <p:cNvGrpSpPr/>
            <p:nvPr/>
          </p:nvGrpSpPr>
          <p:grpSpPr>
            <a:xfrm>
              <a:off x="6256696" y="5248885"/>
              <a:ext cx="389541" cy="256090"/>
              <a:chOff x="8486121" y="4767767"/>
              <a:chExt cx="652644" cy="453023"/>
            </a:xfrm>
          </p:grpSpPr>
          <p:sp>
            <p:nvSpPr>
              <p:cNvPr id="309" name="Rectangle 308">
                <a:extLst>
                  <a:ext uri="{FF2B5EF4-FFF2-40B4-BE49-F238E27FC236}">
                    <a16:creationId xmlns:a16="http://schemas.microsoft.com/office/drawing/2014/main" id="{49A42019-B810-40EC-B246-1664EAEB691C}"/>
                  </a:ext>
                </a:extLst>
              </p:cNvPr>
              <p:cNvSpPr/>
              <p:nvPr/>
            </p:nvSpPr>
            <p:spPr>
              <a:xfrm>
                <a:off x="8486121" y="4767767"/>
                <a:ext cx="652644" cy="45302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10" name="Group 309">
                <a:extLst>
                  <a:ext uri="{FF2B5EF4-FFF2-40B4-BE49-F238E27FC236}">
                    <a16:creationId xmlns:a16="http://schemas.microsoft.com/office/drawing/2014/main" id="{5C109483-5B2F-45F1-9BF1-DA38B9229E1B}"/>
                  </a:ext>
                </a:extLst>
              </p:cNvPr>
              <p:cNvGrpSpPr/>
              <p:nvPr/>
            </p:nvGrpSpPr>
            <p:grpSpPr>
              <a:xfrm>
                <a:off x="8507123" y="4776583"/>
                <a:ext cx="612403" cy="407306"/>
                <a:chOff x="9073280" y="4895220"/>
                <a:chExt cx="612403" cy="407306"/>
              </a:xfrm>
            </p:grpSpPr>
            <p:cxnSp>
              <p:nvCxnSpPr>
                <p:cNvPr id="311" name="Straight Connector 310">
                  <a:extLst>
                    <a:ext uri="{FF2B5EF4-FFF2-40B4-BE49-F238E27FC236}">
                      <a16:creationId xmlns:a16="http://schemas.microsoft.com/office/drawing/2014/main" id="{91CD74B3-52C6-4970-9A5D-58D5CC333D2B}"/>
                    </a:ext>
                  </a:extLst>
                </p:cNvPr>
                <p:cNvCxnSpPr>
                  <a:cxnSpLocks/>
                </p:cNvCxnSpPr>
                <p:nvPr/>
              </p:nvCxnSpPr>
              <p:spPr>
                <a:xfrm>
                  <a:off x="9073280" y="5302526"/>
                  <a:ext cx="4185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6DF515EF-E4FB-43D2-B0E0-51EA98A8094B}"/>
                    </a:ext>
                  </a:extLst>
                </p:cNvPr>
                <p:cNvCxnSpPr>
                  <a:cxnSpLocks/>
                </p:cNvCxnSpPr>
                <p:nvPr/>
              </p:nvCxnSpPr>
              <p:spPr>
                <a:xfrm flipV="1">
                  <a:off x="9477302" y="4895220"/>
                  <a:ext cx="208381" cy="407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08" name="TextBox 307">
              <a:extLst>
                <a:ext uri="{FF2B5EF4-FFF2-40B4-BE49-F238E27FC236}">
                  <a16:creationId xmlns:a16="http://schemas.microsoft.com/office/drawing/2014/main" id="{26A1BE70-1D5D-494F-8FCE-154B766B9DE7}"/>
                </a:ext>
              </a:extLst>
            </p:cNvPr>
            <p:cNvSpPr txBox="1"/>
            <p:nvPr/>
          </p:nvSpPr>
          <p:spPr>
            <a:xfrm>
              <a:off x="6207527" y="5209984"/>
              <a:ext cx="577757" cy="215444"/>
            </a:xfrm>
            <a:prstGeom prst="rect">
              <a:avLst/>
            </a:prstGeom>
            <a:noFill/>
          </p:spPr>
          <p:txBody>
            <a:bodyPr wrap="square" rtlCol="0">
              <a:spAutoFit/>
            </a:bodyPr>
            <a:lstStyle/>
            <a:p>
              <a:r>
                <a:rPr lang="en-AU" sz="800" dirty="0" err="1"/>
                <a:t>Relu</a:t>
              </a:r>
              <a:endParaRPr lang="en-AU" sz="800" dirty="0"/>
            </a:p>
          </p:txBody>
        </p:sp>
      </p:grpSp>
      <p:cxnSp>
        <p:nvCxnSpPr>
          <p:cNvPr id="313" name="Straight Connector 312">
            <a:extLst>
              <a:ext uri="{FF2B5EF4-FFF2-40B4-BE49-F238E27FC236}">
                <a16:creationId xmlns:a16="http://schemas.microsoft.com/office/drawing/2014/main" id="{6F57C959-38EB-4624-A233-C4C928988AAC}"/>
              </a:ext>
            </a:extLst>
          </p:cNvPr>
          <p:cNvCxnSpPr>
            <a:cxnSpLocks/>
            <a:stCxn id="270" idx="6"/>
            <a:endCxn id="50" idx="2"/>
          </p:cNvCxnSpPr>
          <p:nvPr/>
        </p:nvCxnSpPr>
        <p:spPr>
          <a:xfrm flipV="1">
            <a:off x="4919971" y="5014876"/>
            <a:ext cx="1370583" cy="1228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4B1257A-D797-4FC1-84A4-B2D57DD480C1}"/>
              </a:ext>
            </a:extLst>
          </p:cNvPr>
          <p:cNvCxnSpPr>
            <a:cxnSpLocks/>
            <a:stCxn id="270" idx="6"/>
            <a:endCxn id="49" idx="2"/>
          </p:cNvCxnSpPr>
          <p:nvPr/>
        </p:nvCxnSpPr>
        <p:spPr>
          <a:xfrm flipV="1">
            <a:off x="4919971" y="4620302"/>
            <a:ext cx="1386064" cy="16228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BC3CFE2-966A-4738-93AA-89C6447C5BDE}"/>
              </a:ext>
            </a:extLst>
          </p:cNvPr>
          <p:cNvCxnSpPr>
            <a:cxnSpLocks/>
            <a:stCxn id="270" idx="6"/>
            <a:endCxn id="48" idx="2"/>
          </p:cNvCxnSpPr>
          <p:nvPr/>
        </p:nvCxnSpPr>
        <p:spPr>
          <a:xfrm flipV="1">
            <a:off x="4919971" y="4225727"/>
            <a:ext cx="1386063" cy="2017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FDD925E-43EC-4CEC-98D8-4790540DCB23}"/>
              </a:ext>
            </a:extLst>
          </p:cNvPr>
          <p:cNvCxnSpPr>
            <a:cxnSpLocks/>
            <a:stCxn id="270" idx="6"/>
            <a:endCxn id="47" idx="2"/>
          </p:cNvCxnSpPr>
          <p:nvPr/>
        </p:nvCxnSpPr>
        <p:spPr>
          <a:xfrm flipV="1">
            <a:off x="4919971" y="3831502"/>
            <a:ext cx="1386064" cy="2411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2FE96EC6-9A51-4F1C-B85C-3AB331E3EDF9}"/>
              </a:ext>
            </a:extLst>
          </p:cNvPr>
          <p:cNvCxnSpPr>
            <a:cxnSpLocks/>
            <a:stCxn id="270" idx="6"/>
            <a:endCxn id="46" idx="2"/>
          </p:cNvCxnSpPr>
          <p:nvPr/>
        </p:nvCxnSpPr>
        <p:spPr>
          <a:xfrm flipV="1">
            <a:off x="4919971" y="3435598"/>
            <a:ext cx="1376826" cy="2807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7341D0E-70ED-4C85-8794-0C625A1E7E36}"/>
              </a:ext>
            </a:extLst>
          </p:cNvPr>
          <p:cNvCxnSpPr>
            <a:cxnSpLocks/>
            <a:stCxn id="270" idx="6"/>
            <a:endCxn id="45" idx="2"/>
          </p:cNvCxnSpPr>
          <p:nvPr/>
        </p:nvCxnSpPr>
        <p:spPr>
          <a:xfrm flipV="1">
            <a:off x="4919971" y="3041023"/>
            <a:ext cx="1376825" cy="3202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12C2D7B-B672-457A-BD10-8F72A535B93B}"/>
              </a:ext>
            </a:extLst>
          </p:cNvPr>
          <p:cNvCxnSpPr>
            <a:cxnSpLocks/>
            <a:stCxn id="270" idx="6"/>
            <a:endCxn id="44" idx="2"/>
          </p:cNvCxnSpPr>
          <p:nvPr/>
        </p:nvCxnSpPr>
        <p:spPr>
          <a:xfrm flipV="1">
            <a:off x="4919971" y="2646798"/>
            <a:ext cx="1376826" cy="3596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108FF86-8BC8-421B-8E75-1E46AB8DF3C9}"/>
              </a:ext>
            </a:extLst>
          </p:cNvPr>
          <p:cNvCxnSpPr>
            <a:cxnSpLocks/>
            <a:stCxn id="270" idx="6"/>
            <a:endCxn id="43" idx="2"/>
          </p:cNvCxnSpPr>
          <p:nvPr/>
        </p:nvCxnSpPr>
        <p:spPr>
          <a:xfrm flipV="1">
            <a:off x="4919971" y="2249537"/>
            <a:ext cx="1372941" cy="39936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BC32026B-55DF-474E-8690-59E9EAB4963A}"/>
              </a:ext>
            </a:extLst>
          </p:cNvPr>
          <p:cNvGrpSpPr/>
          <p:nvPr/>
        </p:nvGrpSpPr>
        <p:grpSpPr>
          <a:xfrm>
            <a:off x="8388614" y="4548680"/>
            <a:ext cx="577757" cy="294991"/>
            <a:chOff x="6207527" y="5209984"/>
            <a:chExt cx="577757" cy="294991"/>
          </a:xfrm>
        </p:grpSpPr>
        <p:grpSp>
          <p:nvGrpSpPr>
            <p:cNvPr id="338" name="Group 337">
              <a:extLst>
                <a:ext uri="{FF2B5EF4-FFF2-40B4-BE49-F238E27FC236}">
                  <a16:creationId xmlns:a16="http://schemas.microsoft.com/office/drawing/2014/main" id="{EC0CC70C-3F05-440A-A8B0-1A9B6858D040}"/>
                </a:ext>
              </a:extLst>
            </p:cNvPr>
            <p:cNvGrpSpPr/>
            <p:nvPr/>
          </p:nvGrpSpPr>
          <p:grpSpPr>
            <a:xfrm>
              <a:off x="6256696" y="5248885"/>
              <a:ext cx="389541" cy="256090"/>
              <a:chOff x="8486121" y="4767767"/>
              <a:chExt cx="652644" cy="453023"/>
            </a:xfrm>
          </p:grpSpPr>
          <p:sp>
            <p:nvSpPr>
              <p:cNvPr id="340" name="Rectangle 339">
                <a:extLst>
                  <a:ext uri="{FF2B5EF4-FFF2-40B4-BE49-F238E27FC236}">
                    <a16:creationId xmlns:a16="http://schemas.microsoft.com/office/drawing/2014/main" id="{B9AABF86-AC2A-4F55-B43F-EF89DFD1D50D}"/>
                  </a:ext>
                </a:extLst>
              </p:cNvPr>
              <p:cNvSpPr/>
              <p:nvPr/>
            </p:nvSpPr>
            <p:spPr>
              <a:xfrm>
                <a:off x="8486121" y="4767767"/>
                <a:ext cx="652644" cy="45302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41" name="Group 340">
                <a:extLst>
                  <a:ext uri="{FF2B5EF4-FFF2-40B4-BE49-F238E27FC236}">
                    <a16:creationId xmlns:a16="http://schemas.microsoft.com/office/drawing/2014/main" id="{AD1B05D9-9573-4CB1-AB6F-A536D5EB69FF}"/>
                  </a:ext>
                </a:extLst>
              </p:cNvPr>
              <p:cNvGrpSpPr/>
              <p:nvPr/>
            </p:nvGrpSpPr>
            <p:grpSpPr>
              <a:xfrm>
                <a:off x="8507123" y="4776583"/>
                <a:ext cx="612403" cy="407306"/>
                <a:chOff x="9073280" y="4895220"/>
                <a:chExt cx="612403" cy="407306"/>
              </a:xfrm>
            </p:grpSpPr>
            <p:cxnSp>
              <p:nvCxnSpPr>
                <p:cNvPr id="342" name="Straight Connector 341">
                  <a:extLst>
                    <a:ext uri="{FF2B5EF4-FFF2-40B4-BE49-F238E27FC236}">
                      <a16:creationId xmlns:a16="http://schemas.microsoft.com/office/drawing/2014/main" id="{269FEA77-3824-480F-8B1E-C00D0C3254DC}"/>
                    </a:ext>
                  </a:extLst>
                </p:cNvPr>
                <p:cNvCxnSpPr>
                  <a:cxnSpLocks/>
                </p:cNvCxnSpPr>
                <p:nvPr/>
              </p:nvCxnSpPr>
              <p:spPr>
                <a:xfrm>
                  <a:off x="9073280" y="5302526"/>
                  <a:ext cx="4185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A07269B-6266-4EC8-BB2C-FCA92D7549F2}"/>
                    </a:ext>
                  </a:extLst>
                </p:cNvPr>
                <p:cNvCxnSpPr>
                  <a:cxnSpLocks/>
                </p:cNvCxnSpPr>
                <p:nvPr/>
              </p:nvCxnSpPr>
              <p:spPr>
                <a:xfrm flipV="1">
                  <a:off x="9477302" y="4895220"/>
                  <a:ext cx="208381" cy="407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9" name="TextBox 338">
              <a:extLst>
                <a:ext uri="{FF2B5EF4-FFF2-40B4-BE49-F238E27FC236}">
                  <a16:creationId xmlns:a16="http://schemas.microsoft.com/office/drawing/2014/main" id="{D17A250C-0B12-4359-8C9F-62F984AE8169}"/>
                </a:ext>
              </a:extLst>
            </p:cNvPr>
            <p:cNvSpPr txBox="1"/>
            <p:nvPr/>
          </p:nvSpPr>
          <p:spPr>
            <a:xfrm>
              <a:off x="6207527" y="5209984"/>
              <a:ext cx="577757" cy="215444"/>
            </a:xfrm>
            <a:prstGeom prst="rect">
              <a:avLst/>
            </a:prstGeom>
            <a:noFill/>
          </p:spPr>
          <p:txBody>
            <a:bodyPr wrap="square" rtlCol="0">
              <a:spAutoFit/>
            </a:bodyPr>
            <a:lstStyle/>
            <a:p>
              <a:r>
                <a:rPr lang="en-AU" sz="800" dirty="0" err="1"/>
                <a:t>Relu</a:t>
              </a:r>
              <a:endParaRPr lang="en-AU" sz="800" dirty="0"/>
            </a:p>
          </p:txBody>
        </p:sp>
      </p:grpSp>
      <p:grpSp>
        <p:nvGrpSpPr>
          <p:cNvPr id="344" name="Group 343">
            <a:extLst>
              <a:ext uri="{FF2B5EF4-FFF2-40B4-BE49-F238E27FC236}">
                <a16:creationId xmlns:a16="http://schemas.microsoft.com/office/drawing/2014/main" id="{EE33B0BC-5767-4935-AC62-0034BF2D3F1F}"/>
              </a:ext>
            </a:extLst>
          </p:cNvPr>
          <p:cNvGrpSpPr/>
          <p:nvPr/>
        </p:nvGrpSpPr>
        <p:grpSpPr>
          <a:xfrm>
            <a:off x="9985985" y="4069680"/>
            <a:ext cx="482025" cy="300671"/>
            <a:chOff x="9345177" y="5023785"/>
            <a:chExt cx="742989" cy="506668"/>
          </a:xfrm>
        </p:grpSpPr>
        <p:sp>
          <p:nvSpPr>
            <p:cNvPr id="345" name="Rectangle 344">
              <a:extLst>
                <a:ext uri="{FF2B5EF4-FFF2-40B4-BE49-F238E27FC236}">
                  <a16:creationId xmlns:a16="http://schemas.microsoft.com/office/drawing/2014/main" id="{A12BA6C3-3F4A-4ED5-B54F-BD9D6AA6DE79}"/>
                </a:ext>
              </a:extLst>
            </p:cNvPr>
            <p:cNvSpPr/>
            <p:nvPr/>
          </p:nvSpPr>
          <p:spPr>
            <a:xfrm>
              <a:off x="9472613" y="5105865"/>
              <a:ext cx="615553" cy="42458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6" name="Group 345">
              <a:extLst>
                <a:ext uri="{FF2B5EF4-FFF2-40B4-BE49-F238E27FC236}">
                  <a16:creationId xmlns:a16="http://schemas.microsoft.com/office/drawing/2014/main" id="{B3338EFE-7B2E-4FE5-8D82-9410B6895FAD}"/>
                </a:ext>
              </a:extLst>
            </p:cNvPr>
            <p:cNvGrpSpPr/>
            <p:nvPr/>
          </p:nvGrpSpPr>
          <p:grpSpPr>
            <a:xfrm>
              <a:off x="9491663" y="5120590"/>
              <a:ext cx="572638" cy="384385"/>
              <a:chOff x="9491663" y="5120590"/>
              <a:chExt cx="572638" cy="384385"/>
            </a:xfrm>
          </p:grpSpPr>
          <p:cxnSp>
            <p:nvCxnSpPr>
              <p:cNvPr id="348" name="Straight Connector 347">
                <a:extLst>
                  <a:ext uri="{FF2B5EF4-FFF2-40B4-BE49-F238E27FC236}">
                    <a16:creationId xmlns:a16="http://schemas.microsoft.com/office/drawing/2014/main" id="{260430CF-2614-499A-BEBB-15B981550905}"/>
                  </a:ext>
                </a:extLst>
              </p:cNvPr>
              <p:cNvCxnSpPr>
                <a:cxnSpLocks/>
              </p:cNvCxnSpPr>
              <p:nvPr/>
            </p:nvCxnSpPr>
            <p:spPr>
              <a:xfrm>
                <a:off x="9491663" y="5504975"/>
                <a:ext cx="136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E80F01F-806E-4367-AB0A-85A52D356AC8}"/>
                  </a:ext>
                </a:extLst>
              </p:cNvPr>
              <p:cNvCxnSpPr>
                <a:cxnSpLocks/>
              </p:cNvCxnSpPr>
              <p:nvPr/>
            </p:nvCxnSpPr>
            <p:spPr>
              <a:xfrm flipV="1">
                <a:off x="9618761" y="5404362"/>
                <a:ext cx="0" cy="100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1BD4B33-43AB-4382-BD47-091E257113B6}"/>
                  </a:ext>
                </a:extLst>
              </p:cNvPr>
              <p:cNvCxnSpPr>
                <a:cxnSpLocks/>
              </p:cNvCxnSpPr>
              <p:nvPr/>
            </p:nvCxnSpPr>
            <p:spPr>
              <a:xfrm>
                <a:off x="9610426" y="5408131"/>
                <a:ext cx="161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B35D07E-1C19-4751-A882-86C16B101112}"/>
                  </a:ext>
                </a:extLst>
              </p:cNvPr>
              <p:cNvCxnSpPr>
                <a:cxnSpLocks/>
              </p:cNvCxnSpPr>
              <p:nvPr/>
            </p:nvCxnSpPr>
            <p:spPr>
              <a:xfrm flipV="1">
                <a:off x="9762673" y="5307518"/>
                <a:ext cx="0" cy="100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678BD0B-083C-4387-A290-3A064A868F97}"/>
                  </a:ext>
                </a:extLst>
              </p:cNvPr>
              <p:cNvCxnSpPr>
                <a:cxnSpLocks/>
              </p:cNvCxnSpPr>
              <p:nvPr/>
            </p:nvCxnSpPr>
            <p:spPr>
              <a:xfrm>
                <a:off x="9759056" y="5318047"/>
                <a:ext cx="161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59839B0-817F-4534-9110-6E04B876D753}"/>
                  </a:ext>
                </a:extLst>
              </p:cNvPr>
              <p:cNvCxnSpPr>
                <a:cxnSpLocks/>
              </p:cNvCxnSpPr>
              <p:nvPr/>
            </p:nvCxnSpPr>
            <p:spPr>
              <a:xfrm flipV="1">
                <a:off x="9911303" y="5217434"/>
                <a:ext cx="0" cy="100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776C3AB-47D4-4550-9213-039EFC9FD5D6}"/>
                  </a:ext>
                </a:extLst>
              </p:cNvPr>
              <p:cNvCxnSpPr>
                <a:cxnSpLocks/>
              </p:cNvCxnSpPr>
              <p:nvPr/>
            </p:nvCxnSpPr>
            <p:spPr>
              <a:xfrm>
                <a:off x="9902968" y="5221203"/>
                <a:ext cx="161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3B3C15A5-925D-4A7F-B49A-8B4CE704D543}"/>
                  </a:ext>
                </a:extLst>
              </p:cNvPr>
              <p:cNvCxnSpPr>
                <a:cxnSpLocks/>
              </p:cNvCxnSpPr>
              <p:nvPr/>
            </p:nvCxnSpPr>
            <p:spPr>
              <a:xfrm flipV="1">
                <a:off x="10055215" y="5120590"/>
                <a:ext cx="0" cy="100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7" name="TextBox 346">
              <a:extLst>
                <a:ext uri="{FF2B5EF4-FFF2-40B4-BE49-F238E27FC236}">
                  <a16:creationId xmlns:a16="http://schemas.microsoft.com/office/drawing/2014/main" id="{D9A541D0-CE65-4CD7-9BD0-5DA4E7CB444E}"/>
                </a:ext>
              </a:extLst>
            </p:cNvPr>
            <p:cNvSpPr txBox="1"/>
            <p:nvPr/>
          </p:nvSpPr>
          <p:spPr>
            <a:xfrm>
              <a:off x="9345177" y="5023785"/>
              <a:ext cx="593693" cy="265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dirty="0" err="1">
                  <a:ln>
                    <a:noFill/>
                  </a:ln>
                  <a:solidFill>
                    <a:prstClr val="white"/>
                  </a:solidFill>
                  <a:effectLst/>
                  <a:uLnTx/>
                  <a:uFillTx/>
                  <a:latin typeface="Calibri" panose="020F0502020204030204"/>
                  <a:ea typeface="+mn-ea"/>
                  <a:cs typeface="+mn-cs"/>
                </a:rPr>
                <a:t>Softmax</a:t>
              </a:r>
              <a:endParaRPr kumimoji="0" lang="en-AU"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23" name="Title 4">
            <a:extLst>
              <a:ext uri="{FF2B5EF4-FFF2-40B4-BE49-F238E27FC236}">
                <a16:creationId xmlns:a16="http://schemas.microsoft.com/office/drawing/2014/main" id="{E498BDB4-D38F-4781-92B7-0E1AD3996BDF}"/>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24" name="Title 4">
            <a:extLst>
              <a:ext uri="{FF2B5EF4-FFF2-40B4-BE49-F238E27FC236}">
                <a16:creationId xmlns:a16="http://schemas.microsoft.com/office/drawing/2014/main" id="{CCFC327D-024B-4339-B476-DF73A33B81F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26" name="Title 4">
            <a:extLst>
              <a:ext uri="{FF2B5EF4-FFF2-40B4-BE49-F238E27FC236}">
                <a16:creationId xmlns:a16="http://schemas.microsoft.com/office/drawing/2014/main" id="{C47EE44E-5AAB-4D1E-9D20-243AD9C93B09}"/>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27" name="Title 4">
            <a:extLst>
              <a:ext uri="{FF2B5EF4-FFF2-40B4-BE49-F238E27FC236}">
                <a16:creationId xmlns:a16="http://schemas.microsoft.com/office/drawing/2014/main" id="{2323DD11-40DA-4030-BCD1-014DC72EA79C}"/>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29" name="Title 4">
            <a:extLst>
              <a:ext uri="{FF2B5EF4-FFF2-40B4-BE49-F238E27FC236}">
                <a16:creationId xmlns:a16="http://schemas.microsoft.com/office/drawing/2014/main" id="{DCD5328F-5F40-49D8-A1E1-67011E60368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30" name="Title 4">
            <a:extLst>
              <a:ext uri="{FF2B5EF4-FFF2-40B4-BE49-F238E27FC236}">
                <a16:creationId xmlns:a16="http://schemas.microsoft.com/office/drawing/2014/main" id="{A9248F64-44B3-4F8E-A268-F262FAE3CDAA}"/>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32" name="Title 4">
            <a:extLst>
              <a:ext uri="{FF2B5EF4-FFF2-40B4-BE49-F238E27FC236}">
                <a16:creationId xmlns:a16="http://schemas.microsoft.com/office/drawing/2014/main" id="{79B6D207-FB77-43A0-8751-917992E37AC5}"/>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409874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A16D32-CFCF-4707-8591-E62DF4055C0F}"/>
              </a:ext>
            </a:extLst>
          </p:cNvPr>
          <p:cNvSpPr>
            <a:spLocks noGrp="1"/>
          </p:cNvSpPr>
          <p:nvPr>
            <p:ph type="ctrTitle"/>
          </p:nvPr>
        </p:nvSpPr>
        <p:spPr>
          <a:xfrm>
            <a:off x="7967295" y="685127"/>
            <a:ext cx="3667808" cy="1040698"/>
          </a:xfrm>
        </p:spPr>
        <p:txBody>
          <a:bodyPr anchor="b">
            <a:normAutofit/>
          </a:bodyPr>
          <a:lstStyle/>
          <a:p>
            <a:pPr algn="l"/>
            <a:r>
              <a:rPr lang="en-AU" dirty="0"/>
              <a:t>Objectives</a:t>
            </a:r>
          </a:p>
        </p:txBody>
      </p:sp>
      <p:sp>
        <p:nvSpPr>
          <p:cNvPr id="42" name="Freeform: Shape 4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0307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close up of a map&#10;&#10;Description automatically generated">
            <a:extLst>
              <a:ext uri="{FF2B5EF4-FFF2-40B4-BE49-F238E27FC236}">
                <a16:creationId xmlns:a16="http://schemas.microsoft.com/office/drawing/2014/main" id="{1731CCAF-9CC4-4401-90DA-344A90A63A1C}"/>
              </a:ext>
            </a:extLst>
          </p:cNvPr>
          <p:cNvPicPr>
            <a:picLocks noChangeAspect="1"/>
          </p:cNvPicPr>
          <p:nvPr/>
        </p:nvPicPr>
        <p:blipFill rotWithShape="1">
          <a:blip r:embed="rId4">
            <a:extLst>
              <a:ext uri="{28A0092B-C50C-407E-A947-70E740481C1C}">
                <a14:useLocalDpi xmlns:a14="http://schemas.microsoft.com/office/drawing/2010/main" val="0"/>
              </a:ext>
            </a:extLst>
          </a:blip>
          <a:srcRect t="9496" r="1" b="1"/>
          <a:stretch/>
        </p:blipFill>
        <p:spPr>
          <a:xfrm>
            <a:off x="1703070" y="10"/>
            <a:ext cx="602415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5"/>
          <a:srcRect l="51268" t="4021" r="12006" b="7984"/>
          <a:stretch/>
        </p:blipFill>
        <p:spPr>
          <a:xfrm>
            <a:off x="0" y="0"/>
            <a:ext cx="1703070" cy="6858000"/>
          </a:xfrm>
          <a:prstGeom prst="rect">
            <a:avLst/>
          </a:prstGeom>
        </p:spPr>
      </p:pic>
      <p:sp>
        <p:nvSpPr>
          <p:cNvPr id="31" name="Title 4">
            <a:extLst>
              <a:ext uri="{FF2B5EF4-FFF2-40B4-BE49-F238E27FC236}">
                <a16:creationId xmlns:a16="http://schemas.microsoft.com/office/drawing/2014/main" id="{44670728-C1FF-4430-AFF3-7F1873265B1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1700" b="1" dirty="0">
                <a:solidFill>
                  <a:schemeClr val="tx1">
                    <a:lumMod val="95000"/>
                  </a:schemeClr>
                </a:solidFill>
              </a:rPr>
              <a:t>Objectives</a:t>
            </a:r>
          </a:p>
          <a:p>
            <a:pPr algn="l">
              <a:spcAft>
                <a:spcPts val="600"/>
              </a:spcAft>
            </a:pPr>
            <a:endParaRPr lang="en-AU" sz="1700" dirty="0">
              <a:solidFill>
                <a:srgbClr val="FFFFFF"/>
              </a:solidFill>
            </a:endParaRPr>
          </a:p>
        </p:txBody>
      </p:sp>
      <p:sp>
        <p:nvSpPr>
          <p:cNvPr id="12" name="Subtitle 2">
            <a:extLst>
              <a:ext uri="{FF2B5EF4-FFF2-40B4-BE49-F238E27FC236}">
                <a16:creationId xmlns:a16="http://schemas.microsoft.com/office/drawing/2014/main" id="{5EEDD45A-F9B9-4B33-8F40-11520984E1A7}"/>
              </a:ext>
            </a:extLst>
          </p:cNvPr>
          <p:cNvSpPr txBox="1">
            <a:spLocks/>
          </p:cNvSpPr>
          <p:nvPr/>
        </p:nvSpPr>
        <p:spPr>
          <a:xfrm>
            <a:off x="7757113" y="2097771"/>
            <a:ext cx="4177906" cy="45720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2000" dirty="0"/>
              <a:t>-- Task 1: classifying ASC &amp; sub orders</a:t>
            </a:r>
          </a:p>
          <a:p>
            <a:pPr algn="l"/>
            <a:endParaRPr lang="en-AU" sz="2000" dirty="0"/>
          </a:p>
        </p:txBody>
      </p:sp>
      <p:sp>
        <p:nvSpPr>
          <p:cNvPr id="2" name="Rectangle 1">
            <a:extLst>
              <a:ext uri="{FF2B5EF4-FFF2-40B4-BE49-F238E27FC236}">
                <a16:creationId xmlns:a16="http://schemas.microsoft.com/office/drawing/2014/main" id="{DA037B99-B6BE-421B-B8AB-1E19E286E59E}"/>
              </a:ext>
            </a:extLst>
          </p:cNvPr>
          <p:cNvSpPr/>
          <p:nvPr/>
        </p:nvSpPr>
        <p:spPr>
          <a:xfrm>
            <a:off x="7747504" y="4406379"/>
            <a:ext cx="6096000" cy="646331"/>
          </a:xfrm>
          <a:prstGeom prst="rect">
            <a:avLst/>
          </a:prstGeom>
        </p:spPr>
        <p:txBody>
          <a:bodyPr>
            <a:spAutoFit/>
          </a:bodyPr>
          <a:lstStyle/>
          <a:p>
            <a:r>
              <a:rPr lang="en-AU" dirty="0"/>
              <a:t>-- Task 2: clustering &amp; identifying SPC</a:t>
            </a:r>
          </a:p>
          <a:p>
            <a:endParaRPr lang="en-AU" dirty="0"/>
          </a:p>
        </p:txBody>
      </p:sp>
      <p:sp>
        <p:nvSpPr>
          <p:cNvPr id="3" name="Flowchart: Magnetic Disk 2">
            <a:extLst>
              <a:ext uri="{FF2B5EF4-FFF2-40B4-BE49-F238E27FC236}">
                <a16:creationId xmlns:a16="http://schemas.microsoft.com/office/drawing/2014/main" id="{5002DC8B-567D-48C2-8C44-886A4CD0F571}"/>
              </a:ext>
            </a:extLst>
          </p:cNvPr>
          <p:cNvSpPr/>
          <p:nvPr/>
        </p:nvSpPr>
        <p:spPr>
          <a:xfrm>
            <a:off x="7497493" y="3213652"/>
            <a:ext cx="508824" cy="535002"/>
          </a:xfrm>
          <a:prstGeom prst="flowChartMagneticDisk">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SALI</a:t>
            </a:r>
          </a:p>
          <a:p>
            <a:pPr algn="ctr"/>
            <a:r>
              <a:rPr lang="en-AU" sz="1200" dirty="0"/>
              <a:t>DATA</a:t>
            </a:r>
          </a:p>
        </p:txBody>
      </p:sp>
      <p:sp>
        <p:nvSpPr>
          <p:cNvPr id="4" name="Flowchart: Process 3">
            <a:extLst>
              <a:ext uri="{FF2B5EF4-FFF2-40B4-BE49-F238E27FC236}">
                <a16:creationId xmlns:a16="http://schemas.microsoft.com/office/drawing/2014/main" id="{BC8EE92A-53A4-4994-9A7A-14772CD9976A}"/>
              </a:ext>
            </a:extLst>
          </p:cNvPr>
          <p:cNvSpPr/>
          <p:nvPr/>
        </p:nvSpPr>
        <p:spPr>
          <a:xfrm>
            <a:off x="8203019" y="3083020"/>
            <a:ext cx="1132368" cy="797757"/>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TRAINED</a:t>
            </a:r>
          </a:p>
          <a:p>
            <a:pPr algn="ctr"/>
            <a:r>
              <a:rPr lang="en-AU" dirty="0"/>
              <a:t>ASC</a:t>
            </a:r>
          </a:p>
          <a:p>
            <a:pPr algn="ctr"/>
            <a:r>
              <a:rPr lang="en-AU" dirty="0"/>
              <a:t>MODEL</a:t>
            </a:r>
          </a:p>
        </p:txBody>
      </p:sp>
      <p:sp>
        <p:nvSpPr>
          <p:cNvPr id="6" name="Flowchart: Process 5">
            <a:extLst>
              <a:ext uri="{FF2B5EF4-FFF2-40B4-BE49-F238E27FC236}">
                <a16:creationId xmlns:a16="http://schemas.microsoft.com/office/drawing/2014/main" id="{ABE902DC-DF5C-4D5B-B6C7-2C8B8976CA3E}"/>
              </a:ext>
            </a:extLst>
          </p:cNvPr>
          <p:cNvSpPr/>
          <p:nvPr/>
        </p:nvSpPr>
        <p:spPr>
          <a:xfrm>
            <a:off x="9532089" y="2642193"/>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ORD</a:t>
            </a:r>
          </a:p>
        </p:txBody>
      </p:sp>
      <p:sp>
        <p:nvSpPr>
          <p:cNvPr id="14" name="Flowchart: Process 13">
            <a:extLst>
              <a:ext uri="{FF2B5EF4-FFF2-40B4-BE49-F238E27FC236}">
                <a16:creationId xmlns:a16="http://schemas.microsoft.com/office/drawing/2014/main" id="{3D484F07-D433-4647-96D6-D73CAEC29C39}"/>
              </a:ext>
            </a:extLst>
          </p:cNvPr>
          <p:cNvSpPr/>
          <p:nvPr/>
        </p:nvSpPr>
        <p:spPr>
          <a:xfrm>
            <a:off x="10178904" y="2642193"/>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SO</a:t>
            </a:r>
          </a:p>
        </p:txBody>
      </p:sp>
      <p:sp>
        <p:nvSpPr>
          <p:cNvPr id="15" name="Flowchart: Process 14">
            <a:extLst>
              <a:ext uri="{FF2B5EF4-FFF2-40B4-BE49-F238E27FC236}">
                <a16:creationId xmlns:a16="http://schemas.microsoft.com/office/drawing/2014/main" id="{70D98169-688F-4B4B-8EBA-543E72436ABD}"/>
              </a:ext>
            </a:extLst>
          </p:cNvPr>
          <p:cNvSpPr/>
          <p:nvPr/>
        </p:nvSpPr>
        <p:spPr>
          <a:xfrm>
            <a:off x="10831832" y="2642193"/>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GG</a:t>
            </a:r>
          </a:p>
        </p:txBody>
      </p:sp>
      <p:sp>
        <p:nvSpPr>
          <p:cNvPr id="16" name="Flowchart: Process 15">
            <a:extLst>
              <a:ext uri="{FF2B5EF4-FFF2-40B4-BE49-F238E27FC236}">
                <a16:creationId xmlns:a16="http://schemas.microsoft.com/office/drawing/2014/main" id="{35429310-EE53-4EC0-9027-F9E1B5510DF0}"/>
              </a:ext>
            </a:extLst>
          </p:cNvPr>
          <p:cNvSpPr/>
          <p:nvPr/>
        </p:nvSpPr>
        <p:spPr>
          <a:xfrm>
            <a:off x="11484760" y="2637804"/>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SG</a:t>
            </a:r>
          </a:p>
        </p:txBody>
      </p:sp>
      <p:sp>
        <p:nvSpPr>
          <p:cNvPr id="21" name="Flowchart: Process 20">
            <a:extLst>
              <a:ext uri="{FF2B5EF4-FFF2-40B4-BE49-F238E27FC236}">
                <a16:creationId xmlns:a16="http://schemas.microsoft.com/office/drawing/2014/main" id="{DEB5AAE3-63CB-417F-831A-3D828DCA9741}"/>
              </a:ext>
            </a:extLst>
          </p:cNvPr>
          <p:cNvSpPr/>
          <p:nvPr/>
        </p:nvSpPr>
        <p:spPr>
          <a:xfrm>
            <a:off x="9532089" y="3337260"/>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sp>
        <p:nvSpPr>
          <p:cNvPr id="22" name="Flowchart: Process 21">
            <a:extLst>
              <a:ext uri="{FF2B5EF4-FFF2-40B4-BE49-F238E27FC236}">
                <a16:creationId xmlns:a16="http://schemas.microsoft.com/office/drawing/2014/main" id="{16C79494-BC84-4685-8F6D-AA36AF002BDB}"/>
              </a:ext>
            </a:extLst>
          </p:cNvPr>
          <p:cNvSpPr/>
          <p:nvPr/>
        </p:nvSpPr>
        <p:spPr>
          <a:xfrm>
            <a:off x="10178904" y="3337260"/>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sp>
        <p:nvSpPr>
          <p:cNvPr id="23" name="Flowchart: Process 22">
            <a:extLst>
              <a:ext uri="{FF2B5EF4-FFF2-40B4-BE49-F238E27FC236}">
                <a16:creationId xmlns:a16="http://schemas.microsoft.com/office/drawing/2014/main" id="{2611F309-B434-454C-9F5C-4C01C46AD9B8}"/>
              </a:ext>
            </a:extLst>
          </p:cNvPr>
          <p:cNvSpPr/>
          <p:nvPr/>
        </p:nvSpPr>
        <p:spPr>
          <a:xfrm>
            <a:off x="10831832" y="3337260"/>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sp>
        <p:nvSpPr>
          <p:cNvPr id="24" name="Flowchart: Process 23">
            <a:extLst>
              <a:ext uri="{FF2B5EF4-FFF2-40B4-BE49-F238E27FC236}">
                <a16:creationId xmlns:a16="http://schemas.microsoft.com/office/drawing/2014/main" id="{3A721F62-1C8E-4354-B4F8-EEB5A446286C}"/>
              </a:ext>
            </a:extLst>
          </p:cNvPr>
          <p:cNvSpPr/>
          <p:nvPr/>
        </p:nvSpPr>
        <p:spPr>
          <a:xfrm>
            <a:off x="11484760" y="3332871"/>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cxnSp>
        <p:nvCxnSpPr>
          <p:cNvPr id="9" name="Straight Arrow Connector 8">
            <a:extLst>
              <a:ext uri="{FF2B5EF4-FFF2-40B4-BE49-F238E27FC236}">
                <a16:creationId xmlns:a16="http://schemas.microsoft.com/office/drawing/2014/main" id="{ED19CF64-8D3F-4171-9AA1-ED4C2596E5A7}"/>
              </a:ext>
            </a:extLst>
          </p:cNvPr>
          <p:cNvCxnSpPr>
            <a:cxnSpLocks/>
            <a:stCxn id="3" idx="4"/>
            <a:endCxn id="4" idx="1"/>
          </p:cNvCxnSpPr>
          <p:nvPr/>
        </p:nvCxnSpPr>
        <p:spPr>
          <a:xfrm>
            <a:off x="8006317" y="3481153"/>
            <a:ext cx="196702" cy="746"/>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02EB6E-D3F7-47F9-8FA3-1F74A2CE584D}"/>
              </a:ext>
            </a:extLst>
          </p:cNvPr>
          <p:cNvCxnSpPr>
            <a:cxnSpLocks/>
            <a:stCxn id="4" idx="3"/>
            <a:endCxn id="21" idx="1"/>
          </p:cNvCxnSpPr>
          <p:nvPr/>
        </p:nvCxnSpPr>
        <p:spPr>
          <a:xfrm flipV="1">
            <a:off x="9335387" y="3479451"/>
            <a:ext cx="196702" cy="2448"/>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D3F139-C70B-4835-8EDA-2D238FB1DC69}"/>
              </a:ext>
            </a:extLst>
          </p:cNvPr>
          <p:cNvCxnSpPr>
            <a:cxnSpLocks/>
            <a:stCxn id="6" idx="2"/>
            <a:endCxn id="21" idx="0"/>
          </p:cNvCxnSpPr>
          <p:nvPr/>
        </p:nvCxnSpPr>
        <p:spPr>
          <a:xfrm>
            <a:off x="9840389" y="2926574"/>
            <a:ext cx="0" cy="410686"/>
          </a:xfrm>
          <a:prstGeom prst="line">
            <a:avLst/>
          </a:prstGeom>
          <a:ln w="19050">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4D4076-2E18-4CEB-9820-3021796F02C2}"/>
              </a:ext>
            </a:extLst>
          </p:cNvPr>
          <p:cNvCxnSpPr>
            <a:cxnSpLocks/>
            <a:stCxn id="14" idx="2"/>
            <a:endCxn id="22" idx="0"/>
          </p:cNvCxnSpPr>
          <p:nvPr/>
        </p:nvCxnSpPr>
        <p:spPr>
          <a:xfrm>
            <a:off x="10487204" y="2926574"/>
            <a:ext cx="0" cy="410686"/>
          </a:xfrm>
          <a:prstGeom prst="line">
            <a:avLst/>
          </a:prstGeom>
          <a:ln w="19050">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9B849AA-BC76-4505-B8A6-590EB583F119}"/>
              </a:ext>
            </a:extLst>
          </p:cNvPr>
          <p:cNvCxnSpPr>
            <a:cxnSpLocks/>
            <a:stCxn id="15" idx="2"/>
            <a:endCxn id="23" idx="0"/>
          </p:cNvCxnSpPr>
          <p:nvPr/>
        </p:nvCxnSpPr>
        <p:spPr>
          <a:xfrm>
            <a:off x="11140132" y="2926574"/>
            <a:ext cx="0" cy="410686"/>
          </a:xfrm>
          <a:prstGeom prst="line">
            <a:avLst/>
          </a:prstGeom>
          <a:ln w="19050">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F7309C-45E0-47D1-A280-9FE90FA11FF1}"/>
              </a:ext>
            </a:extLst>
          </p:cNvPr>
          <p:cNvCxnSpPr>
            <a:cxnSpLocks/>
            <a:stCxn id="16" idx="2"/>
            <a:endCxn id="24" idx="0"/>
          </p:cNvCxnSpPr>
          <p:nvPr/>
        </p:nvCxnSpPr>
        <p:spPr>
          <a:xfrm>
            <a:off x="11793060" y="2922185"/>
            <a:ext cx="0" cy="410686"/>
          </a:xfrm>
          <a:prstGeom prst="line">
            <a:avLst/>
          </a:prstGeom>
          <a:ln w="19050">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Flowchart: Magnetic Disk 55">
            <a:extLst>
              <a:ext uri="{FF2B5EF4-FFF2-40B4-BE49-F238E27FC236}">
                <a16:creationId xmlns:a16="http://schemas.microsoft.com/office/drawing/2014/main" id="{3FA6BB46-C5D6-450B-B3D5-6EF178A08E6B}"/>
              </a:ext>
            </a:extLst>
          </p:cNvPr>
          <p:cNvSpPr/>
          <p:nvPr/>
        </p:nvSpPr>
        <p:spPr>
          <a:xfrm>
            <a:off x="7508126" y="5906999"/>
            <a:ext cx="508824" cy="535002"/>
          </a:xfrm>
          <a:prstGeom prst="flowChartMagneticDisk">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SALI</a:t>
            </a:r>
          </a:p>
          <a:p>
            <a:pPr algn="ctr"/>
            <a:r>
              <a:rPr lang="en-AU" sz="1200" dirty="0"/>
              <a:t>DATA</a:t>
            </a:r>
          </a:p>
        </p:txBody>
      </p:sp>
      <p:sp>
        <p:nvSpPr>
          <p:cNvPr id="57" name="Flowchart: Process 56">
            <a:extLst>
              <a:ext uri="{FF2B5EF4-FFF2-40B4-BE49-F238E27FC236}">
                <a16:creationId xmlns:a16="http://schemas.microsoft.com/office/drawing/2014/main" id="{F6BEC209-AF39-4A78-A040-691752B85CAF}"/>
              </a:ext>
            </a:extLst>
          </p:cNvPr>
          <p:cNvSpPr/>
          <p:nvPr/>
        </p:nvSpPr>
        <p:spPr>
          <a:xfrm>
            <a:off x="8213652" y="5632826"/>
            <a:ext cx="1132368" cy="1081636"/>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TRAINED</a:t>
            </a:r>
          </a:p>
          <a:p>
            <a:pPr algn="ctr"/>
            <a:r>
              <a:rPr lang="en-AU" dirty="0"/>
              <a:t>SPC CLUSTER</a:t>
            </a:r>
          </a:p>
          <a:p>
            <a:pPr algn="ctr"/>
            <a:r>
              <a:rPr lang="en-AU" dirty="0"/>
              <a:t>MODEL</a:t>
            </a:r>
          </a:p>
        </p:txBody>
      </p:sp>
      <p:sp>
        <p:nvSpPr>
          <p:cNvPr id="58" name="Flowchart: Process 57">
            <a:extLst>
              <a:ext uri="{FF2B5EF4-FFF2-40B4-BE49-F238E27FC236}">
                <a16:creationId xmlns:a16="http://schemas.microsoft.com/office/drawing/2014/main" id="{6B92895F-D3CD-46A7-9D29-AFDDF80AAC9B}"/>
              </a:ext>
            </a:extLst>
          </p:cNvPr>
          <p:cNvSpPr/>
          <p:nvPr/>
        </p:nvSpPr>
        <p:spPr>
          <a:xfrm>
            <a:off x="9393871" y="5101446"/>
            <a:ext cx="1057938" cy="698619"/>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SPC CLUSTER</a:t>
            </a:r>
          </a:p>
        </p:txBody>
      </p:sp>
      <p:sp>
        <p:nvSpPr>
          <p:cNvPr id="62" name="Flowchart: Process 61">
            <a:extLst>
              <a:ext uri="{FF2B5EF4-FFF2-40B4-BE49-F238E27FC236}">
                <a16:creationId xmlns:a16="http://schemas.microsoft.com/office/drawing/2014/main" id="{EB32B75F-D0F7-40BE-818F-FA80E5493F50}"/>
              </a:ext>
            </a:extLst>
          </p:cNvPr>
          <p:cNvSpPr/>
          <p:nvPr/>
        </p:nvSpPr>
        <p:spPr>
          <a:xfrm>
            <a:off x="9614540" y="6030607"/>
            <a:ext cx="616600" cy="284381"/>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t>
            </a:r>
          </a:p>
        </p:txBody>
      </p:sp>
      <p:cxnSp>
        <p:nvCxnSpPr>
          <p:cNvPr id="66" name="Straight Arrow Connector 65">
            <a:extLst>
              <a:ext uri="{FF2B5EF4-FFF2-40B4-BE49-F238E27FC236}">
                <a16:creationId xmlns:a16="http://schemas.microsoft.com/office/drawing/2014/main" id="{8FCB08BF-D2E4-430F-AF60-B67F000E430A}"/>
              </a:ext>
            </a:extLst>
          </p:cNvPr>
          <p:cNvCxnSpPr>
            <a:cxnSpLocks/>
            <a:stCxn id="56" idx="4"/>
            <a:endCxn id="57" idx="1"/>
          </p:cNvCxnSpPr>
          <p:nvPr/>
        </p:nvCxnSpPr>
        <p:spPr>
          <a:xfrm flipV="1">
            <a:off x="8016950" y="6173644"/>
            <a:ext cx="196702" cy="856"/>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072A4C-3D34-430D-A9E0-C12D9EDB77E8}"/>
              </a:ext>
            </a:extLst>
          </p:cNvPr>
          <p:cNvCxnSpPr>
            <a:cxnSpLocks/>
            <a:stCxn id="57" idx="3"/>
            <a:endCxn id="62" idx="1"/>
          </p:cNvCxnSpPr>
          <p:nvPr/>
        </p:nvCxnSpPr>
        <p:spPr>
          <a:xfrm flipV="1">
            <a:off x="9346020" y="6172798"/>
            <a:ext cx="268520" cy="846"/>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48107BF-F537-4AC0-8A3B-ED924C42F624}"/>
              </a:ext>
            </a:extLst>
          </p:cNvPr>
          <p:cNvCxnSpPr>
            <a:cxnSpLocks/>
            <a:stCxn id="58" idx="2"/>
            <a:endCxn id="62" idx="0"/>
          </p:cNvCxnSpPr>
          <p:nvPr/>
        </p:nvCxnSpPr>
        <p:spPr>
          <a:xfrm>
            <a:off x="9922840" y="5800065"/>
            <a:ext cx="0" cy="230542"/>
          </a:xfrm>
          <a:prstGeom prst="line">
            <a:avLst/>
          </a:prstGeom>
          <a:ln w="19050">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0266969-15E1-46AD-9833-AD44A197D866}"/>
              </a:ext>
            </a:extLst>
          </p:cNvPr>
          <p:cNvSpPr txBox="1"/>
          <p:nvPr/>
        </p:nvSpPr>
        <p:spPr>
          <a:xfrm>
            <a:off x="10263880" y="6037989"/>
            <a:ext cx="370614" cy="276999"/>
          </a:xfrm>
          <a:prstGeom prst="rect">
            <a:avLst/>
          </a:prstGeom>
          <a:noFill/>
        </p:spPr>
        <p:txBody>
          <a:bodyPr wrap="none" rtlCol="0">
            <a:spAutoFit/>
          </a:bodyPr>
          <a:lstStyle/>
          <a:p>
            <a:r>
              <a:rPr lang="en-AU" sz="1200" dirty="0"/>
              <a:t>OR</a:t>
            </a:r>
          </a:p>
        </p:txBody>
      </p:sp>
      <p:sp>
        <p:nvSpPr>
          <p:cNvPr id="81" name="Flowchart: Process 80">
            <a:extLst>
              <a:ext uri="{FF2B5EF4-FFF2-40B4-BE49-F238E27FC236}">
                <a16:creationId xmlns:a16="http://schemas.microsoft.com/office/drawing/2014/main" id="{0FB41948-85B4-4D21-9F69-5CA881671505}"/>
              </a:ext>
            </a:extLst>
          </p:cNvPr>
          <p:cNvSpPr/>
          <p:nvPr/>
        </p:nvSpPr>
        <p:spPr>
          <a:xfrm>
            <a:off x="10947547" y="5800066"/>
            <a:ext cx="1212033" cy="750267"/>
          </a:xfrm>
          <a:prstGeom prst="flowChart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Nominate  A New </a:t>
            </a:r>
          </a:p>
          <a:p>
            <a:pPr algn="ctr"/>
            <a:r>
              <a:rPr lang="en-AU" dirty="0"/>
              <a:t>SPC</a:t>
            </a:r>
          </a:p>
        </p:txBody>
      </p:sp>
      <p:cxnSp>
        <p:nvCxnSpPr>
          <p:cNvPr id="83" name="Straight Arrow Connector 82">
            <a:extLst>
              <a:ext uri="{FF2B5EF4-FFF2-40B4-BE49-F238E27FC236}">
                <a16:creationId xmlns:a16="http://schemas.microsoft.com/office/drawing/2014/main" id="{65313EFE-CD1D-431F-82B9-42A2D6E15FE0}"/>
              </a:ext>
            </a:extLst>
          </p:cNvPr>
          <p:cNvCxnSpPr>
            <a:cxnSpLocks/>
          </p:cNvCxnSpPr>
          <p:nvPr/>
        </p:nvCxnSpPr>
        <p:spPr>
          <a:xfrm flipV="1">
            <a:off x="10667234" y="6176939"/>
            <a:ext cx="268520" cy="846"/>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40209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518"/>
    </mc:Choice>
    <mc:Fallback xmlns="">
      <p:transition spd="slow" advTm="63518"/>
    </mc:Fallback>
  </mc:AlternateContent>
  <p:extLst>
    <p:ext uri="{E180D4A7-C9FB-4DFB-919C-405C955672EB}">
      <p14:showEvtLst xmlns:p14="http://schemas.microsoft.com/office/powerpoint/2010/main">
        <p14:playEvt time="2" objId="20"/>
        <p14:playEvt time="19086" objId="33"/>
        <p14:stopEvt time="19179" objId="20"/>
        <p14:playEvt time="33053" objId="34"/>
        <p14:stopEvt time="33154" objId="33"/>
        <p14:stopEvt time="63518" objId="34"/>
      </p14:showEvtLst>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77" name="Title 4">
            <a:extLst>
              <a:ext uri="{FF2B5EF4-FFF2-40B4-BE49-F238E27FC236}">
                <a16:creationId xmlns:a16="http://schemas.microsoft.com/office/drawing/2014/main" id="{B173331A-6B87-4BC0-BCDB-3F1BBD990ABB}"/>
              </a:ext>
            </a:extLst>
          </p:cNvPr>
          <p:cNvSpPr txBox="1">
            <a:spLocks/>
          </p:cNvSpPr>
          <p:nvPr/>
        </p:nvSpPr>
        <p:spPr>
          <a:xfrm>
            <a:off x="1719360" y="-96185"/>
            <a:ext cx="8519279" cy="7344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Multi-Layer Perceptron (MLP)</a:t>
            </a:r>
          </a:p>
        </p:txBody>
      </p:sp>
      <p:sp>
        <p:nvSpPr>
          <p:cNvPr id="278" name="TextBox 277">
            <a:extLst>
              <a:ext uri="{FF2B5EF4-FFF2-40B4-BE49-F238E27FC236}">
                <a16:creationId xmlns:a16="http://schemas.microsoft.com/office/drawing/2014/main" id="{0FBD87F1-5972-4046-B9D7-D422C8EEF9F6}"/>
              </a:ext>
            </a:extLst>
          </p:cNvPr>
          <p:cNvSpPr txBox="1"/>
          <p:nvPr/>
        </p:nvSpPr>
        <p:spPr>
          <a:xfrm>
            <a:off x="6464579" y="911040"/>
            <a:ext cx="5653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solidFill>
                <a:effectLst/>
                <a:uLnTx/>
                <a:uFillTx/>
                <a:latin typeface="Calibri" panose="020F0502020204030204"/>
                <a:ea typeface="+mn-ea"/>
                <a:cs typeface="+mn-cs"/>
              </a:rPr>
              <a:t>MLP-Embedding-1D-Binary-Classes Model</a:t>
            </a:r>
          </a:p>
        </p:txBody>
      </p:sp>
      <p:sp>
        <p:nvSpPr>
          <p:cNvPr id="279" name="TextBox 278">
            <a:extLst>
              <a:ext uri="{FF2B5EF4-FFF2-40B4-BE49-F238E27FC236}">
                <a16:creationId xmlns:a16="http://schemas.microsoft.com/office/drawing/2014/main" id="{5E931A5E-81F2-40EF-BB3A-A8D56146D799}"/>
              </a:ext>
            </a:extLst>
          </p:cNvPr>
          <p:cNvSpPr txBox="1"/>
          <p:nvPr/>
        </p:nvSpPr>
        <p:spPr>
          <a:xfrm>
            <a:off x="5609628" y="6475427"/>
            <a:ext cx="1436433" cy="3508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Hidden Layer</a:t>
            </a:r>
          </a:p>
        </p:txBody>
      </p:sp>
      <p:sp>
        <p:nvSpPr>
          <p:cNvPr id="280" name="TextBox 279">
            <a:extLst>
              <a:ext uri="{FF2B5EF4-FFF2-40B4-BE49-F238E27FC236}">
                <a16:creationId xmlns:a16="http://schemas.microsoft.com/office/drawing/2014/main" id="{50AB4B35-9BDA-4A7B-8910-3D3A8872E108}"/>
              </a:ext>
            </a:extLst>
          </p:cNvPr>
          <p:cNvSpPr txBox="1"/>
          <p:nvPr/>
        </p:nvSpPr>
        <p:spPr>
          <a:xfrm>
            <a:off x="1742329" y="6475427"/>
            <a:ext cx="1678622" cy="3508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1D Input Layer</a:t>
            </a:r>
          </a:p>
        </p:txBody>
      </p:sp>
      <p:sp>
        <p:nvSpPr>
          <p:cNvPr id="281" name="TextBox 280">
            <a:extLst>
              <a:ext uri="{FF2B5EF4-FFF2-40B4-BE49-F238E27FC236}">
                <a16:creationId xmlns:a16="http://schemas.microsoft.com/office/drawing/2014/main" id="{C38CF2E1-235A-4239-AD79-06D95B3B3C9E}"/>
              </a:ext>
            </a:extLst>
          </p:cNvPr>
          <p:cNvSpPr txBox="1"/>
          <p:nvPr/>
        </p:nvSpPr>
        <p:spPr>
          <a:xfrm>
            <a:off x="8963993" y="6475427"/>
            <a:ext cx="1509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Binary</a:t>
            </a: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-Output </a:t>
            </a:r>
          </a:p>
        </p:txBody>
      </p:sp>
      <p:sp>
        <p:nvSpPr>
          <p:cNvPr id="282" name="TextBox 281">
            <a:extLst>
              <a:ext uri="{FF2B5EF4-FFF2-40B4-BE49-F238E27FC236}">
                <a16:creationId xmlns:a16="http://schemas.microsoft.com/office/drawing/2014/main" id="{95C98D89-08CC-45E2-8909-18C4B421578F}"/>
              </a:ext>
            </a:extLst>
          </p:cNvPr>
          <p:cNvSpPr txBox="1"/>
          <p:nvPr/>
        </p:nvSpPr>
        <p:spPr>
          <a:xfrm>
            <a:off x="7345329" y="6475427"/>
            <a:ext cx="1436433" cy="3508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Hidden Layer</a:t>
            </a:r>
          </a:p>
        </p:txBody>
      </p:sp>
      <p:sp>
        <p:nvSpPr>
          <p:cNvPr id="283" name="TextBox 282">
            <a:extLst>
              <a:ext uri="{FF2B5EF4-FFF2-40B4-BE49-F238E27FC236}">
                <a16:creationId xmlns:a16="http://schemas.microsoft.com/office/drawing/2014/main" id="{A33446CF-E54B-4DF4-AB3F-C50E66E0C79F}"/>
              </a:ext>
            </a:extLst>
          </p:cNvPr>
          <p:cNvSpPr txBox="1"/>
          <p:nvPr/>
        </p:nvSpPr>
        <p:spPr>
          <a:xfrm>
            <a:off x="9752178" y="3316156"/>
            <a:ext cx="991952" cy="3508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ORD_RU</a:t>
            </a:r>
          </a:p>
        </p:txBody>
      </p:sp>
      <p:pic>
        <p:nvPicPr>
          <p:cNvPr id="284" name="Picture 283">
            <a:extLst>
              <a:ext uri="{FF2B5EF4-FFF2-40B4-BE49-F238E27FC236}">
                <a16:creationId xmlns:a16="http://schemas.microsoft.com/office/drawing/2014/main" id="{F7FF2CD5-275C-4490-BBA4-7B3C563C9B06}"/>
              </a:ext>
            </a:extLst>
          </p:cNvPr>
          <p:cNvPicPr>
            <a:picLocks noChangeAspect="1"/>
          </p:cNvPicPr>
          <p:nvPr/>
        </p:nvPicPr>
        <p:blipFill>
          <a:blip r:embed="rId4"/>
          <a:stretch>
            <a:fillRect/>
          </a:stretch>
        </p:blipFill>
        <p:spPr>
          <a:xfrm>
            <a:off x="2020354" y="1967000"/>
            <a:ext cx="443290" cy="2629446"/>
          </a:xfrm>
          <a:prstGeom prst="rect">
            <a:avLst/>
          </a:prstGeom>
        </p:spPr>
      </p:pic>
      <p:sp>
        <p:nvSpPr>
          <p:cNvPr id="285" name="Flowchart: Connector 284">
            <a:extLst>
              <a:ext uri="{FF2B5EF4-FFF2-40B4-BE49-F238E27FC236}">
                <a16:creationId xmlns:a16="http://schemas.microsoft.com/office/drawing/2014/main" id="{F901C759-F3BE-4EE4-BA0E-100794C933CA}"/>
              </a:ext>
            </a:extLst>
          </p:cNvPr>
          <p:cNvSpPr/>
          <p:nvPr/>
        </p:nvSpPr>
        <p:spPr>
          <a:xfrm>
            <a:off x="4364848" y="1186855"/>
            <a:ext cx="384057" cy="36297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286" name="Flowchart: Connector 285">
            <a:extLst>
              <a:ext uri="{FF2B5EF4-FFF2-40B4-BE49-F238E27FC236}">
                <a16:creationId xmlns:a16="http://schemas.microsoft.com/office/drawing/2014/main" id="{FA6FEBF0-1800-4A1B-9D1C-0B38D8BBC4F4}"/>
              </a:ext>
            </a:extLst>
          </p:cNvPr>
          <p:cNvSpPr/>
          <p:nvPr/>
        </p:nvSpPr>
        <p:spPr>
          <a:xfrm>
            <a:off x="4364847" y="1585218"/>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Flowchart: Connector 286">
            <a:extLst>
              <a:ext uri="{FF2B5EF4-FFF2-40B4-BE49-F238E27FC236}">
                <a16:creationId xmlns:a16="http://schemas.microsoft.com/office/drawing/2014/main" id="{4AF7174E-C272-49DD-838F-7CEC13BF94BD}"/>
              </a:ext>
            </a:extLst>
          </p:cNvPr>
          <p:cNvSpPr/>
          <p:nvPr/>
        </p:nvSpPr>
        <p:spPr>
          <a:xfrm>
            <a:off x="4364848" y="1983934"/>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 name="Flowchart: Connector 287">
            <a:extLst>
              <a:ext uri="{FF2B5EF4-FFF2-40B4-BE49-F238E27FC236}">
                <a16:creationId xmlns:a16="http://schemas.microsoft.com/office/drawing/2014/main" id="{059881B5-C659-4198-88B8-4E3030495814}"/>
              </a:ext>
            </a:extLst>
          </p:cNvPr>
          <p:cNvSpPr/>
          <p:nvPr/>
        </p:nvSpPr>
        <p:spPr>
          <a:xfrm>
            <a:off x="4368748" y="2385364"/>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Flowchart: Connector 288">
            <a:extLst>
              <a:ext uri="{FF2B5EF4-FFF2-40B4-BE49-F238E27FC236}">
                <a16:creationId xmlns:a16="http://schemas.microsoft.com/office/drawing/2014/main" id="{BCBC920A-7145-4212-AB9D-9D4BA2D21E18}"/>
              </a:ext>
            </a:extLst>
          </p:cNvPr>
          <p:cNvSpPr/>
          <p:nvPr/>
        </p:nvSpPr>
        <p:spPr>
          <a:xfrm>
            <a:off x="4368747" y="2783727"/>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Flowchart: Connector 289">
            <a:extLst>
              <a:ext uri="{FF2B5EF4-FFF2-40B4-BE49-F238E27FC236}">
                <a16:creationId xmlns:a16="http://schemas.microsoft.com/office/drawing/2014/main" id="{C4104EC2-039B-4C90-A669-7D9EE6CFC0C8}"/>
              </a:ext>
            </a:extLst>
          </p:cNvPr>
          <p:cNvSpPr/>
          <p:nvPr/>
        </p:nvSpPr>
        <p:spPr>
          <a:xfrm>
            <a:off x="4368748" y="3182443"/>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Flowchart: Connector 290">
            <a:extLst>
              <a:ext uri="{FF2B5EF4-FFF2-40B4-BE49-F238E27FC236}">
                <a16:creationId xmlns:a16="http://schemas.microsoft.com/office/drawing/2014/main" id="{822AE4A9-67FD-4358-9A9F-E48541AEF4CB}"/>
              </a:ext>
            </a:extLst>
          </p:cNvPr>
          <p:cNvSpPr/>
          <p:nvPr/>
        </p:nvSpPr>
        <p:spPr>
          <a:xfrm>
            <a:off x="4378021" y="3582503"/>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Flowchart: Connector 291">
            <a:extLst>
              <a:ext uri="{FF2B5EF4-FFF2-40B4-BE49-F238E27FC236}">
                <a16:creationId xmlns:a16="http://schemas.microsoft.com/office/drawing/2014/main" id="{11362774-FEE5-4797-B1B9-49C43E370AC0}"/>
              </a:ext>
            </a:extLst>
          </p:cNvPr>
          <p:cNvSpPr/>
          <p:nvPr/>
        </p:nvSpPr>
        <p:spPr>
          <a:xfrm>
            <a:off x="4378020" y="3980866"/>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Flowchart: Connector 292">
            <a:extLst>
              <a:ext uri="{FF2B5EF4-FFF2-40B4-BE49-F238E27FC236}">
                <a16:creationId xmlns:a16="http://schemas.microsoft.com/office/drawing/2014/main" id="{74EAB686-87C5-47A0-8FC1-9006F731DB5A}"/>
              </a:ext>
            </a:extLst>
          </p:cNvPr>
          <p:cNvSpPr/>
          <p:nvPr/>
        </p:nvSpPr>
        <p:spPr>
          <a:xfrm>
            <a:off x="4378021" y="4379581"/>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4" name="Flowchart: Connector 293">
            <a:extLst>
              <a:ext uri="{FF2B5EF4-FFF2-40B4-BE49-F238E27FC236}">
                <a16:creationId xmlns:a16="http://schemas.microsoft.com/office/drawing/2014/main" id="{A1BAA30F-F880-4563-AC2D-72E5366B2090}"/>
              </a:ext>
            </a:extLst>
          </p:cNvPr>
          <p:cNvSpPr/>
          <p:nvPr/>
        </p:nvSpPr>
        <p:spPr>
          <a:xfrm>
            <a:off x="4362480" y="4778297"/>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Flowchart: Connector 294">
            <a:extLst>
              <a:ext uri="{FF2B5EF4-FFF2-40B4-BE49-F238E27FC236}">
                <a16:creationId xmlns:a16="http://schemas.microsoft.com/office/drawing/2014/main" id="{681FF6B1-331C-4936-BE8F-F5EA20F17EBD}"/>
              </a:ext>
            </a:extLst>
          </p:cNvPr>
          <p:cNvSpPr/>
          <p:nvPr/>
        </p:nvSpPr>
        <p:spPr>
          <a:xfrm>
            <a:off x="4362480" y="5176660"/>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6" name="Flowchart: Connector 295">
            <a:extLst>
              <a:ext uri="{FF2B5EF4-FFF2-40B4-BE49-F238E27FC236}">
                <a16:creationId xmlns:a16="http://schemas.microsoft.com/office/drawing/2014/main" id="{DE79B154-5982-42C5-B5AE-CD5D8D363539}"/>
              </a:ext>
            </a:extLst>
          </p:cNvPr>
          <p:cNvSpPr/>
          <p:nvPr/>
        </p:nvSpPr>
        <p:spPr>
          <a:xfrm>
            <a:off x="4362480" y="5575376"/>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lowchart: Connector 296">
            <a:extLst>
              <a:ext uri="{FF2B5EF4-FFF2-40B4-BE49-F238E27FC236}">
                <a16:creationId xmlns:a16="http://schemas.microsoft.com/office/drawing/2014/main" id="{A8AAA74E-01F2-4D4C-8CE1-07F869513DE5}"/>
              </a:ext>
            </a:extLst>
          </p:cNvPr>
          <p:cNvSpPr/>
          <p:nvPr/>
        </p:nvSpPr>
        <p:spPr>
          <a:xfrm>
            <a:off x="6122644" y="1982737"/>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lowchart: Connector 297">
            <a:extLst>
              <a:ext uri="{FF2B5EF4-FFF2-40B4-BE49-F238E27FC236}">
                <a16:creationId xmlns:a16="http://schemas.microsoft.com/office/drawing/2014/main" id="{08C23808-707D-48B9-8DF7-41C9459DB18C}"/>
              </a:ext>
            </a:extLst>
          </p:cNvPr>
          <p:cNvSpPr/>
          <p:nvPr/>
        </p:nvSpPr>
        <p:spPr>
          <a:xfrm>
            <a:off x="6126544" y="2384168"/>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lowchart: Connector 298">
            <a:extLst>
              <a:ext uri="{FF2B5EF4-FFF2-40B4-BE49-F238E27FC236}">
                <a16:creationId xmlns:a16="http://schemas.microsoft.com/office/drawing/2014/main" id="{1A90B544-0D4E-47CB-8317-6F3F1646E9D8}"/>
              </a:ext>
            </a:extLst>
          </p:cNvPr>
          <p:cNvSpPr/>
          <p:nvPr/>
        </p:nvSpPr>
        <p:spPr>
          <a:xfrm>
            <a:off x="6126543" y="2782530"/>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0" name="Flowchart: Connector 299">
            <a:extLst>
              <a:ext uri="{FF2B5EF4-FFF2-40B4-BE49-F238E27FC236}">
                <a16:creationId xmlns:a16="http://schemas.microsoft.com/office/drawing/2014/main" id="{2C8D7C03-B845-4CFD-8A25-02720FE592EE}"/>
              </a:ext>
            </a:extLst>
          </p:cNvPr>
          <p:cNvSpPr/>
          <p:nvPr/>
        </p:nvSpPr>
        <p:spPr>
          <a:xfrm>
            <a:off x="6126544" y="3181247"/>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Flowchart: Connector 300">
            <a:extLst>
              <a:ext uri="{FF2B5EF4-FFF2-40B4-BE49-F238E27FC236}">
                <a16:creationId xmlns:a16="http://schemas.microsoft.com/office/drawing/2014/main" id="{F54ECA54-B587-4D38-9941-D67E8C360F7B}"/>
              </a:ext>
            </a:extLst>
          </p:cNvPr>
          <p:cNvSpPr/>
          <p:nvPr/>
        </p:nvSpPr>
        <p:spPr>
          <a:xfrm>
            <a:off x="6135817" y="3581306"/>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lowchart: Connector 301">
            <a:extLst>
              <a:ext uri="{FF2B5EF4-FFF2-40B4-BE49-F238E27FC236}">
                <a16:creationId xmlns:a16="http://schemas.microsoft.com/office/drawing/2014/main" id="{27174719-B60C-4E6D-9BBC-F1FB8EB6E79F}"/>
              </a:ext>
            </a:extLst>
          </p:cNvPr>
          <p:cNvSpPr/>
          <p:nvPr/>
        </p:nvSpPr>
        <p:spPr>
          <a:xfrm>
            <a:off x="6135816" y="3979669"/>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3" name="Flowchart: Connector 302">
            <a:extLst>
              <a:ext uri="{FF2B5EF4-FFF2-40B4-BE49-F238E27FC236}">
                <a16:creationId xmlns:a16="http://schemas.microsoft.com/office/drawing/2014/main" id="{AD46683A-6C51-4E91-B626-B517A062C278}"/>
              </a:ext>
            </a:extLst>
          </p:cNvPr>
          <p:cNvSpPr/>
          <p:nvPr/>
        </p:nvSpPr>
        <p:spPr>
          <a:xfrm>
            <a:off x="6135817" y="4378385"/>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Flowchart: Connector 303">
            <a:extLst>
              <a:ext uri="{FF2B5EF4-FFF2-40B4-BE49-F238E27FC236}">
                <a16:creationId xmlns:a16="http://schemas.microsoft.com/office/drawing/2014/main" id="{16687B8A-0AC5-4769-8FD6-3B745D8DAEBF}"/>
              </a:ext>
            </a:extLst>
          </p:cNvPr>
          <p:cNvSpPr/>
          <p:nvPr/>
        </p:nvSpPr>
        <p:spPr>
          <a:xfrm>
            <a:off x="6120278" y="4777100"/>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Flowchart: Connector 304">
            <a:extLst>
              <a:ext uri="{FF2B5EF4-FFF2-40B4-BE49-F238E27FC236}">
                <a16:creationId xmlns:a16="http://schemas.microsoft.com/office/drawing/2014/main" id="{94678ABC-9401-4F5F-A814-C5CC75CCC27C}"/>
              </a:ext>
            </a:extLst>
          </p:cNvPr>
          <p:cNvSpPr/>
          <p:nvPr/>
        </p:nvSpPr>
        <p:spPr>
          <a:xfrm>
            <a:off x="7871519" y="2267244"/>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Flowchart: Connector 305">
            <a:extLst>
              <a:ext uri="{FF2B5EF4-FFF2-40B4-BE49-F238E27FC236}">
                <a16:creationId xmlns:a16="http://schemas.microsoft.com/office/drawing/2014/main" id="{1A113574-5FF3-41E8-9864-57C43161E88D}"/>
              </a:ext>
            </a:extLst>
          </p:cNvPr>
          <p:cNvSpPr/>
          <p:nvPr/>
        </p:nvSpPr>
        <p:spPr>
          <a:xfrm>
            <a:off x="7871518" y="2665607"/>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Flowchart: Connector 306">
            <a:extLst>
              <a:ext uri="{FF2B5EF4-FFF2-40B4-BE49-F238E27FC236}">
                <a16:creationId xmlns:a16="http://schemas.microsoft.com/office/drawing/2014/main" id="{8FB30522-0C3F-4BC8-A756-FBFF879E3FEA}"/>
              </a:ext>
            </a:extLst>
          </p:cNvPr>
          <p:cNvSpPr/>
          <p:nvPr/>
        </p:nvSpPr>
        <p:spPr>
          <a:xfrm>
            <a:off x="7871519" y="3064323"/>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Flowchart: Connector 307">
            <a:extLst>
              <a:ext uri="{FF2B5EF4-FFF2-40B4-BE49-F238E27FC236}">
                <a16:creationId xmlns:a16="http://schemas.microsoft.com/office/drawing/2014/main" id="{A8BBF046-309D-41D8-A420-EBC1CA61F9DA}"/>
              </a:ext>
            </a:extLst>
          </p:cNvPr>
          <p:cNvSpPr/>
          <p:nvPr/>
        </p:nvSpPr>
        <p:spPr>
          <a:xfrm>
            <a:off x="7880793" y="3464382"/>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Flowchart: Connector 308">
            <a:extLst>
              <a:ext uri="{FF2B5EF4-FFF2-40B4-BE49-F238E27FC236}">
                <a16:creationId xmlns:a16="http://schemas.microsoft.com/office/drawing/2014/main" id="{844F6C25-C3EF-4162-8114-75D76FF0F5AE}"/>
              </a:ext>
            </a:extLst>
          </p:cNvPr>
          <p:cNvSpPr/>
          <p:nvPr/>
        </p:nvSpPr>
        <p:spPr>
          <a:xfrm>
            <a:off x="7880792" y="3862745"/>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Flowchart: Connector 309">
            <a:extLst>
              <a:ext uri="{FF2B5EF4-FFF2-40B4-BE49-F238E27FC236}">
                <a16:creationId xmlns:a16="http://schemas.microsoft.com/office/drawing/2014/main" id="{847EE998-6CF6-45CE-9AB9-E7B64FB45920}"/>
              </a:ext>
            </a:extLst>
          </p:cNvPr>
          <p:cNvSpPr/>
          <p:nvPr/>
        </p:nvSpPr>
        <p:spPr>
          <a:xfrm>
            <a:off x="7880793" y="4261462"/>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1" name="Straight Connector 310">
            <a:extLst>
              <a:ext uri="{FF2B5EF4-FFF2-40B4-BE49-F238E27FC236}">
                <a16:creationId xmlns:a16="http://schemas.microsoft.com/office/drawing/2014/main" id="{73CAD18B-4B4A-4F20-A0E8-11C16716DAD9}"/>
              </a:ext>
            </a:extLst>
          </p:cNvPr>
          <p:cNvCxnSpPr>
            <a:cxnSpLocks/>
            <a:stCxn id="285" idx="6"/>
            <a:endCxn id="297" idx="2"/>
          </p:cNvCxnSpPr>
          <p:nvPr/>
        </p:nvCxnSpPr>
        <p:spPr>
          <a:xfrm>
            <a:off x="4748905" y="1368343"/>
            <a:ext cx="1373739" cy="795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6EFB2F5-CC25-49F1-ACA1-2C9BCF307B8C}"/>
              </a:ext>
            </a:extLst>
          </p:cNvPr>
          <p:cNvCxnSpPr>
            <a:cxnSpLocks/>
            <a:stCxn id="285" idx="6"/>
            <a:endCxn id="298" idx="2"/>
          </p:cNvCxnSpPr>
          <p:nvPr/>
        </p:nvCxnSpPr>
        <p:spPr>
          <a:xfrm>
            <a:off x="4748905" y="1368343"/>
            <a:ext cx="1377639" cy="1197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48EBD1B-DDE2-4BCD-B653-13380148BAE1}"/>
              </a:ext>
            </a:extLst>
          </p:cNvPr>
          <p:cNvCxnSpPr>
            <a:cxnSpLocks/>
            <a:stCxn id="285" idx="6"/>
            <a:endCxn id="299" idx="2"/>
          </p:cNvCxnSpPr>
          <p:nvPr/>
        </p:nvCxnSpPr>
        <p:spPr>
          <a:xfrm>
            <a:off x="4748905" y="1368343"/>
            <a:ext cx="1377638" cy="1595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ABF299CD-D35F-4F93-A921-C987463E1106}"/>
              </a:ext>
            </a:extLst>
          </p:cNvPr>
          <p:cNvCxnSpPr>
            <a:cxnSpLocks/>
            <a:stCxn id="285" idx="6"/>
            <a:endCxn id="300" idx="2"/>
          </p:cNvCxnSpPr>
          <p:nvPr/>
        </p:nvCxnSpPr>
        <p:spPr>
          <a:xfrm>
            <a:off x="4748905" y="1368343"/>
            <a:ext cx="1377639" cy="199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DA9EE09A-E493-4755-8FFE-B63F690CB2F8}"/>
              </a:ext>
            </a:extLst>
          </p:cNvPr>
          <p:cNvCxnSpPr>
            <a:cxnSpLocks/>
            <a:stCxn id="285" idx="6"/>
            <a:endCxn id="301" idx="2"/>
          </p:cNvCxnSpPr>
          <p:nvPr/>
        </p:nvCxnSpPr>
        <p:spPr>
          <a:xfrm>
            <a:off x="4748905" y="1368343"/>
            <a:ext cx="1386912" cy="2394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D9805A54-17DB-42CE-9C68-857D8CBA92B5}"/>
              </a:ext>
            </a:extLst>
          </p:cNvPr>
          <p:cNvCxnSpPr>
            <a:cxnSpLocks/>
            <a:stCxn id="285" idx="6"/>
            <a:endCxn id="302" idx="2"/>
          </p:cNvCxnSpPr>
          <p:nvPr/>
        </p:nvCxnSpPr>
        <p:spPr>
          <a:xfrm>
            <a:off x="4748905" y="1368343"/>
            <a:ext cx="1386911" cy="2792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B6EF14F-B621-4B92-8A84-5FA613A16566}"/>
              </a:ext>
            </a:extLst>
          </p:cNvPr>
          <p:cNvCxnSpPr>
            <a:cxnSpLocks/>
            <a:stCxn id="285" idx="6"/>
            <a:endCxn id="303" idx="2"/>
          </p:cNvCxnSpPr>
          <p:nvPr/>
        </p:nvCxnSpPr>
        <p:spPr>
          <a:xfrm>
            <a:off x="4748905" y="1368343"/>
            <a:ext cx="1386912" cy="3191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21E3614-08AE-4F78-BA94-E9576DB85A36}"/>
              </a:ext>
            </a:extLst>
          </p:cNvPr>
          <p:cNvCxnSpPr>
            <a:cxnSpLocks/>
            <a:stCxn id="285" idx="6"/>
            <a:endCxn id="304" idx="2"/>
          </p:cNvCxnSpPr>
          <p:nvPr/>
        </p:nvCxnSpPr>
        <p:spPr>
          <a:xfrm>
            <a:off x="4748905" y="1368343"/>
            <a:ext cx="1371373" cy="3590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2F31AED-744A-4118-95B3-8C201F6F420C}"/>
              </a:ext>
            </a:extLst>
          </p:cNvPr>
          <p:cNvCxnSpPr>
            <a:cxnSpLocks/>
            <a:endCxn id="297" idx="2"/>
          </p:cNvCxnSpPr>
          <p:nvPr/>
        </p:nvCxnSpPr>
        <p:spPr>
          <a:xfrm>
            <a:off x="4746537" y="1812088"/>
            <a:ext cx="1376107" cy="352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99F98A2-49DB-4676-ABF9-B5D18512B145}"/>
              </a:ext>
            </a:extLst>
          </p:cNvPr>
          <p:cNvCxnSpPr>
            <a:cxnSpLocks/>
            <a:endCxn id="298" idx="2"/>
          </p:cNvCxnSpPr>
          <p:nvPr/>
        </p:nvCxnSpPr>
        <p:spPr>
          <a:xfrm>
            <a:off x="4746537" y="1812088"/>
            <a:ext cx="1380007" cy="7535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058A35CA-4D5A-444D-A56C-48B64A300845}"/>
              </a:ext>
            </a:extLst>
          </p:cNvPr>
          <p:cNvCxnSpPr>
            <a:cxnSpLocks/>
            <a:endCxn id="299" idx="2"/>
          </p:cNvCxnSpPr>
          <p:nvPr/>
        </p:nvCxnSpPr>
        <p:spPr>
          <a:xfrm>
            <a:off x="4746537" y="1812088"/>
            <a:ext cx="1380006" cy="1151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095A074-1088-4E97-9D4A-02AD5E0BC13E}"/>
              </a:ext>
            </a:extLst>
          </p:cNvPr>
          <p:cNvCxnSpPr>
            <a:cxnSpLocks/>
            <a:endCxn id="300" idx="2"/>
          </p:cNvCxnSpPr>
          <p:nvPr/>
        </p:nvCxnSpPr>
        <p:spPr>
          <a:xfrm>
            <a:off x="4746537" y="1812088"/>
            <a:ext cx="1380007" cy="1550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DCA1BC9-978C-49CF-95E1-DBA81BD7FF53}"/>
              </a:ext>
            </a:extLst>
          </p:cNvPr>
          <p:cNvCxnSpPr>
            <a:cxnSpLocks/>
            <a:endCxn id="301" idx="2"/>
          </p:cNvCxnSpPr>
          <p:nvPr/>
        </p:nvCxnSpPr>
        <p:spPr>
          <a:xfrm>
            <a:off x="4746537" y="1812088"/>
            <a:ext cx="1389280" cy="1950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D5E4270-31D2-430F-8D32-4C02929842F4}"/>
              </a:ext>
            </a:extLst>
          </p:cNvPr>
          <p:cNvCxnSpPr>
            <a:cxnSpLocks/>
            <a:endCxn id="302" idx="2"/>
          </p:cNvCxnSpPr>
          <p:nvPr/>
        </p:nvCxnSpPr>
        <p:spPr>
          <a:xfrm>
            <a:off x="4746537" y="1812088"/>
            <a:ext cx="1389279" cy="2349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F64B86D-01DA-43FC-B8F2-FC80DBD1F609}"/>
              </a:ext>
            </a:extLst>
          </p:cNvPr>
          <p:cNvCxnSpPr>
            <a:cxnSpLocks/>
            <a:endCxn id="303" idx="2"/>
          </p:cNvCxnSpPr>
          <p:nvPr/>
        </p:nvCxnSpPr>
        <p:spPr>
          <a:xfrm>
            <a:off x="4746537" y="1812088"/>
            <a:ext cx="1389280" cy="2747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14BD9E08-23A0-418D-830A-B580B2B3501A}"/>
              </a:ext>
            </a:extLst>
          </p:cNvPr>
          <p:cNvCxnSpPr>
            <a:cxnSpLocks/>
            <a:endCxn id="304" idx="2"/>
          </p:cNvCxnSpPr>
          <p:nvPr/>
        </p:nvCxnSpPr>
        <p:spPr>
          <a:xfrm>
            <a:off x="4746537" y="1812088"/>
            <a:ext cx="1373740" cy="314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4287968-3668-43F8-AC62-0BE09E631AB3}"/>
              </a:ext>
            </a:extLst>
          </p:cNvPr>
          <p:cNvCxnSpPr>
            <a:cxnSpLocks/>
            <a:stCxn id="287" idx="6"/>
            <a:endCxn id="297" idx="2"/>
          </p:cNvCxnSpPr>
          <p:nvPr/>
        </p:nvCxnSpPr>
        <p:spPr>
          <a:xfrm flipV="1">
            <a:off x="4748905" y="2164226"/>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41D72EE3-74BC-4DAA-84AC-56C0663C8FDD}"/>
              </a:ext>
            </a:extLst>
          </p:cNvPr>
          <p:cNvCxnSpPr>
            <a:cxnSpLocks/>
            <a:stCxn id="287" idx="6"/>
            <a:endCxn id="298" idx="2"/>
          </p:cNvCxnSpPr>
          <p:nvPr/>
        </p:nvCxnSpPr>
        <p:spPr>
          <a:xfrm>
            <a:off x="4748905" y="2165423"/>
            <a:ext cx="1377639" cy="4002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90E334B-999B-43FD-AE8B-B535A0DFAB79}"/>
              </a:ext>
            </a:extLst>
          </p:cNvPr>
          <p:cNvCxnSpPr>
            <a:cxnSpLocks/>
            <a:stCxn id="287" idx="6"/>
            <a:endCxn id="299" idx="2"/>
          </p:cNvCxnSpPr>
          <p:nvPr/>
        </p:nvCxnSpPr>
        <p:spPr>
          <a:xfrm>
            <a:off x="4748905" y="2165423"/>
            <a:ext cx="1377638" cy="798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1A02353-B33B-442D-A018-4C9421B332D2}"/>
              </a:ext>
            </a:extLst>
          </p:cNvPr>
          <p:cNvCxnSpPr>
            <a:cxnSpLocks/>
            <a:stCxn id="287" idx="6"/>
            <a:endCxn id="300" idx="2"/>
          </p:cNvCxnSpPr>
          <p:nvPr/>
        </p:nvCxnSpPr>
        <p:spPr>
          <a:xfrm>
            <a:off x="4748905" y="2165423"/>
            <a:ext cx="1377639" cy="1197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985C92D-BA17-4CCE-9F4B-9918EE44B5B7}"/>
              </a:ext>
            </a:extLst>
          </p:cNvPr>
          <p:cNvCxnSpPr>
            <a:cxnSpLocks/>
            <a:stCxn id="287" idx="6"/>
            <a:endCxn id="301" idx="2"/>
          </p:cNvCxnSpPr>
          <p:nvPr/>
        </p:nvCxnSpPr>
        <p:spPr>
          <a:xfrm>
            <a:off x="4748905" y="2165423"/>
            <a:ext cx="1386912" cy="1597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D828973-14AF-4E22-A535-07378E9B5D19}"/>
              </a:ext>
            </a:extLst>
          </p:cNvPr>
          <p:cNvCxnSpPr>
            <a:cxnSpLocks/>
            <a:stCxn id="287" idx="6"/>
            <a:endCxn id="302" idx="2"/>
          </p:cNvCxnSpPr>
          <p:nvPr/>
        </p:nvCxnSpPr>
        <p:spPr>
          <a:xfrm>
            <a:off x="4748905" y="2165423"/>
            <a:ext cx="1386911" cy="1995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004B5C41-AC7D-47CC-BB6D-1D7C7B621323}"/>
              </a:ext>
            </a:extLst>
          </p:cNvPr>
          <p:cNvCxnSpPr>
            <a:cxnSpLocks/>
            <a:stCxn id="287" idx="6"/>
            <a:endCxn id="303" idx="2"/>
          </p:cNvCxnSpPr>
          <p:nvPr/>
        </p:nvCxnSpPr>
        <p:spPr>
          <a:xfrm>
            <a:off x="4748905" y="2165423"/>
            <a:ext cx="1386912" cy="2394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5038AB0-7345-492D-BF2E-8D2A1B8D55BD}"/>
              </a:ext>
            </a:extLst>
          </p:cNvPr>
          <p:cNvCxnSpPr>
            <a:cxnSpLocks/>
            <a:stCxn id="287" idx="6"/>
            <a:endCxn id="304" idx="2"/>
          </p:cNvCxnSpPr>
          <p:nvPr/>
        </p:nvCxnSpPr>
        <p:spPr>
          <a:xfrm>
            <a:off x="4748905" y="2165423"/>
            <a:ext cx="1371373" cy="2793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D83A7466-5800-41E5-B45C-DC17EC4414C3}"/>
              </a:ext>
            </a:extLst>
          </p:cNvPr>
          <p:cNvCxnSpPr>
            <a:cxnSpLocks/>
            <a:stCxn id="296" idx="6"/>
            <a:endCxn id="297" idx="2"/>
          </p:cNvCxnSpPr>
          <p:nvPr/>
        </p:nvCxnSpPr>
        <p:spPr>
          <a:xfrm flipV="1">
            <a:off x="4746538" y="2164226"/>
            <a:ext cx="1376106" cy="3592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99B695BC-944F-43D3-9F15-54FD0AE4E0A3}"/>
              </a:ext>
            </a:extLst>
          </p:cNvPr>
          <p:cNvCxnSpPr>
            <a:cxnSpLocks/>
            <a:stCxn id="296" idx="6"/>
            <a:endCxn id="298" idx="2"/>
          </p:cNvCxnSpPr>
          <p:nvPr/>
        </p:nvCxnSpPr>
        <p:spPr>
          <a:xfrm flipV="1">
            <a:off x="4746538" y="2565657"/>
            <a:ext cx="1380006" cy="3191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CDDE928-B65F-43CC-9232-8C57DA47A43A}"/>
              </a:ext>
            </a:extLst>
          </p:cNvPr>
          <p:cNvCxnSpPr>
            <a:cxnSpLocks/>
            <a:stCxn id="296" idx="6"/>
            <a:endCxn id="299" idx="2"/>
          </p:cNvCxnSpPr>
          <p:nvPr/>
        </p:nvCxnSpPr>
        <p:spPr>
          <a:xfrm flipV="1">
            <a:off x="4746538" y="2964020"/>
            <a:ext cx="1380005" cy="2792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AED8A62-960A-4989-A482-1F27914A921B}"/>
              </a:ext>
            </a:extLst>
          </p:cNvPr>
          <p:cNvCxnSpPr>
            <a:cxnSpLocks/>
            <a:stCxn id="296" idx="6"/>
            <a:endCxn id="300" idx="2"/>
          </p:cNvCxnSpPr>
          <p:nvPr/>
        </p:nvCxnSpPr>
        <p:spPr>
          <a:xfrm flipV="1">
            <a:off x="4746538" y="3362735"/>
            <a:ext cx="1380006" cy="2394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41935E2-C0CD-42B0-BAA6-125B06CF6D4A}"/>
              </a:ext>
            </a:extLst>
          </p:cNvPr>
          <p:cNvCxnSpPr>
            <a:cxnSpLocks/>
            <a:stCxn id="296" idx="6"/>
            <a:endCxn id="301" idx="2"/>
          </p:cNvCxnSpPr>
          <p:nvPr/>
        </p:nvCxnSpPr>
        <p:spPr>
          <a:xfrm flipV="1">
            <a:off x="4746538" y="3762795"/>
            <a:ext cx="1389279" cy="1994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D05AA9B-4F22-4AF4-BC26-2AC23E9E6E85}"/>
              </a:ext>
            </a:extLst>
          </p:cNvPr>
          <p:cNvCxnSpPr>
            <a:cxnSpLocks/>
            <a:stCxn id="296" idx="6"/>
            <a:endCxn id="302" idx="2"/>
          </p:cNvCxnSpPr>
          <p:nvPr/>
        </p:nvCxnSpPr>
        <p:spPr>
          <a:xfrm flipV="1">
            <a:off x="4746538" y="4161157"/>
            <a:ext cx="1389279" cy="159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17E14D24-2B63-4542-AE8E-E1437B8689FD}"/>
              </a:ext>
            </a:extLst>
          </p:cNvPr>
          <p:cNvCxnSpPr>
            <a:cxnSpLocks/>
            <a:stCxn id="296" idx="6"/>
            <a:endCxn id="303" idx="2"/>
          </p:cNvCxnSpPr>
          <p:nvPr/>
        </p:nvCxnSpPr>
        <p:spPr>
          <a:xfrm flipV="1">
            <a:off x="4746538" y="4559873"/>
            <a:ext cx="1389279" cy="1196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D54AA6E-716B-4379-8D88-05D260E4F263}"/>
              </a:ext>
            </a:extLst>
          </p:cNvPr>
          <p:cNvCxnSpPr>
            <a:cxnSpLocks/>
            <a:stCxn id="296" idx="6"/>
            <a:endCxn id="304" idx="2"/>
          </p:cNvCxnSpPr>
          <p:nvPr/>
        </p:nvCxnSpPr>
        <p:spPr>
          <a:xfrm flipV="1">
            <a:off x="4746538" y="4958590"/>
            <a:ext cx="1373739" cy="798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7C16D5A-C149-4014-9A42-7B51A3973116}"/>
              </a:ext>
            </a:extLst>
          </p:cNvPr>
          <p:cNvCxnSpPr>
            <a:cxnSpLocks/>
            <a:stCxn id="288" idx="6"/>
            <a:endCxn id="297" idx="2"/>
          </p:cNvCxnSpPr>
          <p:nvPr/>
        </p:nvCxnSpPr>
        <p:spPr>
          <a:xfrm flipV="1">
            <a:off x="4752805" y="2164226"/>
            <a:ext cx="1369839" cy="402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D5E1CD-30A9-48E3-9C24-C5A571486FD5}"/>
              </a:ext>
            </a:extLst>
          </p:cNvPr>
          <p:cNvCxnSpPr>
            <a:cxnSpLocks/>
            <a:stCxn id="288" idx="6"/>
            <a:endCxn id="298" idx="2"/>
          </p:cNvCxnSpPr>
          <p:nvPr/>
        </p:nvCxnSpPr>
        <p:spPr>
          <a:xfrm flipV="1">
            <a:off x="4752805" y="2565657"/>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ECE1CCE-3034-42DE-A9BD-449794097E3F}"/>
              </a:ext>
            </a:extLst>
          </p:cNvPr>
          <p:cNvCxnSpPr>
            <a:cxnSpLocks/>
            <a:stCxn id="288" idx="6"/>
            <a:endCxn id="299" idx="2"/>
          </p:cNvCxnSpPr>
          <p:nvPr/>
        </p:nvCxnSpPr>
        <p:spPr>
          <a:xfrm>
            <a:off x="4752805" y="2566853"/>
            <a:ext cx="1373738" cy="3971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A057C1E1-395F-4225-A491-BA1B9BEEEB52}"/>
              </a:ext>
            </a:extLst>
          </p:cNvPr>
          <p:cNvCxnSpPr>
            <a:cxnSpLocks/>
            <a:stCxn id="288" idx="6"/>
          </p:cNvCxnSpPr>
          <p:nvPr/>
        </p:nvCxnSpPr>
        <p:spPr>
          <a:xfrm>
            <a:off x="4752805" y="2566853"/>
            <a:ext cx="1336450" cy="749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31BBF6E-38EA-429F-A40F-7EB83A1725AB}"/>
              </a:ext>
            </a:extLst>
          </p:cNvPr>
          <p:cNvCxnSpPr>
            <a:cxnSpLocks/>
            <a:stCxn id="288" idx="6"/>
            <a:endCxn id="301" idx="2"/>
          </p:cNvCxnSpPr>
          <p:nvPr/>
        </p:nvCxnSpPr>
        <p:spPr>
          <a:xfrm>
            <a:off x="4752805" y="2566853"/>
            <a:ext cx="1383012" cy="1195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FB9E625-043B-48BA-9A32-F640A04614BF}"/>
              </a:ext>
            </a:extLst>
          </p:cNvPr>
          <p:cNvCxnSpPr>
            <a:cxnSpLocks/>
            <a:stCxn id="288" idx="6"/>
            <a:endCxn id="302" idx="2"/>
          </p:cNvCxnSpPr>
          <p:nvPr/>
        </p:nvCxnSpPr>
        <p:spPr>
          <a:xfrm>
            <a:off x="4752805" y="2566853"/>
            <a:ext cx="1383012" cy="1594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E97F4EBC-9E97-408F-B72F-5EBFDFA46ED1}"/>
              </a:ext>
            </a:extLst>
          </p:cNvPr>
          <p:cNvCxnSpPr>
            <a:cxnSpLocks/>
            <a:stCxn id="288" idx="6"/>
            <a:endCxn id="303" idx="2"/>
          </p:cNvCxnSpPr>
          <p:nvPr/>
        </p:nvCxnSpPr>
        <p:spPr>
          <a:xfrm>
            <a:off x="4752805" y="2566853"/>
            <a:ext cx="1383012" cy="1993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B3FB174-CED5-42B9-A9E8-9EC5CD4DCDCC}"/>
              </a:ext>
            </a:extLst>
          </p:cNvPr>
          <p:cNvCxnSpPr>
            <a:cxnSpLocks/>
            <a:stCxn id="288" idx="6"/>
            <a:endCxn id="304" idx="2"/>
          </p:cNvCxnSpPr>
          <p:nvPr/>
        </p:nvCxnSpPr>
        <p:spPr>
          <a:xfrm>
            <a:off x="4752805" y="2566853"/>
            <a:ext cx="1367473" cy="2391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00F33AA-80AC-4F7D-89A8-82D702CC82EA}"/>
              </a:ext>
            </a:extLst>
          </p:cNvPr>
          <p:cNvCxnSpPr>
            <a:cxnSpLocks/>
            <a:stCxn id="295" idx="6"/>
            <a:endCxn id="297" idx="2"/>
          </p:cNvCxnSpPr>
          <p:nvPr/>
        </p:nvCxnSpPr>
        <p:spPr>
          <a:xfrm flipV="1">
            <a:off x="4746537" y="2164226"/>
            <a:ext cx="1376107" cy="3193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2F8173F-0BE3-41A3-B829-EB7C090B48C4}"/>
              </a:ext>
            </a:extLst>
          </p:cNvPr>
          <p:cNvCxnSpPr>
            <a:cxnSpLocks/>
            <a:stCxn id="295" idx="6"/>
            <a:endCxn id="298" idx="2"/>
          </p:cNvCxnSpPr>
          <p:nvPr/>
        </p:nvCxnSpPr>
        <p:spPr>
          <a:xfrm flipV="1">
            <a:off x="4746537" y="2565657"/>
            <a:ext cx="1380007" cy="2792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2E019D5-1E6B-438B-8262-F69AAB56521B}"/>
              </a:ext>
            </a:extLst>
          </p:cNvPr>
          <p:cNvCxnSpPr>
            <a:cxnSpLocks/>
            <a:stCxn id="295" idx="6"/>
            <a:endCxn id="299" idx="2"/>
          </p:cNvCxnSpPr>
          <p:nvPr/>
        </p:nvCxnSpPr>
        <p:spPr>
          <a:xfrm flipV="1">
            <a:off x="4746537" y="2964020"/>
            <a:ext cx="1380006" cy="2394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2F2E8-A13F-4F45-A078-89753A57816E}"/>
              </a:ext>
            </a:extLst>
          </p:cNvPr>
          <p:cNvCxnSpPr>
            <a:cxnSpLocks/>
            <a:stCxn id="295" idx="6"/>
            <a:endCxn id="300" idx="2"/>
          </p:cNvCxnSpPr>
          <p:nvPr/>
        </p:nvCxnSpPr>
        <p:spPr>
          <a:xfrm flipV="1">
            <a:off x="4746537" y="3362735"/>
            <a:ext cx="1380007" cy="1995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557488A-4B9D-407B-B93A-353AA78A0337}"/>
              </a:ext>
            </a:extLst>
          </p:cNvPr>
          <p:cNvCxnSpPr>
            <a:cxnSpLocks/>
            <a:stCxn id="295" idx="6"/>
            <a:endCxn id="301" idx="2"/>
          </p:cNvCxnSpPr>
          <p:nvPr/>
        </p:nvCxnSpPr>
        <p:spPr>
          <a:xfrm flipV="1">
            <a:off x="4746537" y="3762795"/>
            <a:ext cx="1389280" cy="1595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DCAAEF4-68C5-470B-8327-ED8FF5DCE772}"/>
              </a:ext>
            </a:extLst>
          </p:cNvPr>
          <p:cNvCxnSpPr>
            <a:cxnSpLocks/>
            <a:stCxn id="295" idx="6"/>
            <a:endCxn id="302" idx="2"/>
          </p:cNvCxnSpPr>
          <p:nvPr/>
        </p:nvCxnSpPr>
        <p:spPr>
          <a:xfrm flipV="1">
            <a:off x="4746537" y="4161157"/>
            <a:ext cx="1389279" cy="1196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94206FF-D089-4533-914C-A0F7D5A84688}"/>
              </a:ext>
            </a:extLst>
          </p:cNvPr>
          <p:cNvCxnSpPr>
            <a:cxnSpLocks/>
            <a:stCxn id="295" idx="6"/>
            <a:endCxn id="303" idx="2"/>
          </p:cNvCxnSpPr>
          <p:nvPr/>
        </p:nvCxnSpPr>
        <p:spPr>
          <a:xfrm flipV="1">
            <a:off x="4746537" y="4559873"/>
            <a:ext cx="1389280" cy="798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70BF5FF-7AF3-419F-9B8C-2A010F102DCF}"/>
              </a:ext>
            </a:extLst>
          </p:cNvPr>
          <p:cNvCxnSpPr>
            <a:cxnSpLocks/>
            <a:stCxn id="295" idx="6"/>
            <a:endCxn id="304" idx="2"/>
          </p:cNvCxnSpPr>
          <p:nvPr/>
        </p:nvCxnSpPr>
        <p:spPr>
          <a:xfrm flipV="1">
            <a:off x="4746537" y="4958590"/>
            <a:ext cx="1373740" cy="399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DCC9388-9840-429C-A61E-714D968575CB}"/>
              </a:ext>
            </a:extLst>
          </p:cNvPr>
          <p:cNvCxnSpPr>
            <a:cxnSpLocks/>
            <a:stCxn id="294" idx="6"/>
            <a:endCxn id="297" idx="2"/>
          </p:cNvCxnSpPr>
          <p:nvPr/>
        </p:nvCxnSpPr>
        <p:spPr>
          <a:xfrm flipV="1">
            <a:off x="4746538" y="2164226"/>
            <a:ext cx="1376106" cy="2795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B096710-9EC8-4467-A770-C5368C5189F9}"/>
              </a:ext>
            </a:extLst>
          </p:cNvPr>
          <p:cNvCxnSpPr>
            <a:cxnSpLocks/>
            <a:stCxn id="294" idx="6"/>
            <a:endCxn id="298" idx="2"/>
          </p:cNvCxnSpPr>
          <p:nvPr/>
        </p:nvCxnSpPr>
        <p:spPr>
          <a:xfrm flipV="1">
            <a:off x="4746538" y="2565657"/>
            <a:ext cx="1380006" cy="2394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E2483BF-F960-4A58-9731-AEA136E032E5}"/>
              </a:ext>
            </a:extLst>
          </p:cNvPr>
          <p:cNvCxnSpPr>
            <a:cxnSpLocks/>
            <a:stCxn id="294" idx="6"/>
            <a:endCxn id="299" idx="2"/>
          </p:cNvCxnSpPr>
          <p:nvPr/>
        </p:nvCxnSpPr>
        <p:spPr>
          <a:xfrm flipV="1">
            <a:off x="4746538" y="2964020"/>
            <a:ext cx="1380005" cy="19957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CFB8252-607A-4396-99A8-CE36E4C03160}"/>
              </a:ext>
            </a:extLst>
          </p:cNvPr>
          <p:cNvCxnSpPr>
            <a:cxnSpLocks/>
            <a:stCxn id="294" idx="6"/>
            <a:endCxn id="300" idx="2"/>
          </p:cNvCxnSpPr>
          <p:nvPr/>
        </p:nvCxnSpPr>
        <p:spPr>
          <a:xfrm flipV="1">
            <a:off x="4746538" y="3362735"/>
            <a:ext cx="1380006" cy="159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63846B5C-3A63-4D19-90BA-31EACE115BD7}"/>
              </a:ext>
            </a:extLst>
          </p:cNvPr>
          <p:cNvCxnSpPr>
            <a:cxnSpLocks/>
            <a:stCxn id="294" idx="6"/>
            <a:endCxn id="301" idx="2"/>
          </p:cNvCxnSpPr>
          <p:nvPr/>
        </p:nvCxnSpPr>
        <p:spPr>
          <a:xfrm flipV="1">
            <a:off x="4746538" y="3762795"/>
            <a:ext cx="1389279" cy="1196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2A783A0-E3A3-4806-AEFD-70606CA45D79}"/>
              </a:ext>
            </a:extLst>
          </p:cNvPr>
          <p:cNvCxnSpPr>
            <a:cxnSpLocks/>
            <a:stCxn id="294" idx="6"/>
            <a:endCxn id="302" idx="2"/>
          </p:cNvCxnSpPr>
          <p:nvPr/>
        </p:nvCxnSpPr>
        <p:spPr>
          <a:xfrm flipV="1">
            <a:off x="4746538" y="4161157"/>
            <a:ext cx="1389279" cy="798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C62C60E7-7075-4546-942B-91B4D2CB87D2}"/>
              </a:ext>
            </a:extLst>
          </p:cNvPr>
          <p:cNvCxnSpPr>
            <a:cxnSpLocks/>
            <a:stCxn id="294" idx="6"/>
            <a:endCxn id="303" idx="2"/>
          </p:cNvCxnSpPr>
          <p:nvPr/>
        </p:nvCxnSpPr>
        <p:spPr>
          <a:xfrm flipV="1">
            <a:off x="4746538" y="4559873"/>
            <a:ext cx="1389279" cy="399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F31802B-F00A-42C3-9548-F8D4844B09A0}"/>
              </a:ext>
            </a:extLst>
          </p:cNvPr>
          <p:cNvCxnSpPr>
            <a:cxnSpLocks/>
            <a:stCxn id="294" idx="6"/>
            <a:endCxn id="304" idx="2"/>
          </p:cNvCxnSpPr>
          <p:nvPr/>
        </p:nvCxnSpPr>
        <p:spPr>
          <a:xfrm flipV="1">
            <a:off x="4746538" y="4958590"/>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D41B05AE-908A-47A1-8174-9A349AD57095}"/>
              </a:ext>
            </a:extLst>
          </p:cNvPr>
          <p:cNvCxnSpPr>
            <a:cxnSpLocks/>
            <a:stCxn id="293" idx="6"/>
            <a:endCxn id="297" idx="2"/>
          </p:cNvCxnSpPr>
          <p:nvPr/>
        </p:nvCxnSpPr>
        <p:spPr>
          <a:xfrm flipV="1">
            <a:off x="4762078" y="2164226"/>
            <a:ext cx="1360566" cy="2396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8AEED2DA-D26B-419E-A5FF-40A509D53093}"/>
              </a:ext>
            </a:extLst>
          </p:cNvPr>
          <p:cNvCxnSpPr>
            <a:cxnSpLocks/>
            <a:stCxn id="293" idx="6"/>
            <a:endCxn id="298" idx="2"/>
          </p:cNvCxnSpPr>
          <p:nvPr/>
        </p:nvCxnSpPr>
        <p:spPr>
          <a:xfrm flipV="1">
            <a:off x="4762078" y="2565657"/>
            <a:ext cx="1364466" cy="1995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4F666C8F-405F-4ABE-B40C-972227D339AC}"/>
              </a:ext>
            </a:extLst>
          </p:cNvPr>
          <p:cNvCxnSpPr>
            <a:cxnSpLocks/>
            <a:stCxn id="293" idx="6"/>
            <a:endCxn id="299" idx="2"/>
          </p:cNvCxnSpPr>
          <p:nvPr/>
        </p:nvCxnSpPr>
        <p:spPr>
          <a:xfrm flipV="1">
            <a:off x="4762078" y="2964020"/>
            <a:ext cx="1364465" cy="159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EEF2A9B-C574-4F49-9F6B-04709E4EDF43}"/>
              </a:ext>
            </a:extLst>
          </p:cNvPr>
          <p:cNvCxnSpPr>
            <a:cxnSpLocks/>
            <a:stCxn id="293" idx="6"/>
            <a:endCxn id="300" idx="2"/>
          </p:cNvCxnSpPr>
          <p:nvPr/>
        </p:nvCxnSpPr>
        <p:spPr>
          <a:xfrm flipV="1">
            <a:off x="4762078" y="3362735"/>
            <a:ext cx="1364466" cy="11983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FF4AD1D1-FEE6-45DC-864E-0B8AE89D0708}"/>
              </a:ext>
            </a:extLst>
          </p:cNvPr>
          <p:cNvCxnSpPr>
            <a:cxnSpLocks/>
            <a:stCxn id="293" idx="6"/>
            <a:endCxn id="301" idx="2"/>
          </p:cNvCxnSpPr>
          <p:nvPr/>
        </p:nvCxnSpPr>
        <p:spPr>
          <a:xfrm flipV="1">
            <a:off x="4762078" y="3762795"/>
            <a:ext cx="1373739" cy="798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53B11D-75A3-42CF-ADA5-D64042019806}"/>
              </a:ext>
            </a:extLst>
          </p:cNvPr>
          <p:cNvCxnSpPr>
            <a:cxnSpLocks/>
            <a:stCxn id="293" idx="6"/>
            <a:endCxn id="302" idx="2"/>
          </p:cNvCxnSpPr>
          <p:nvPr/>
        </p:nvCxnSpPr>
        <p:spPr>
          <a:xfrm flipV="1">
            <a:off x="4762078" y="4161157"/>
            <a:ext cx="1373738" cy="399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0AA80D1B-2117-45C2-913B-07F5D226D8C2}"/>
              </a:ext>
            </a:extLst>
          </p:cNvPr>
          <p:cNvCxnSpPr>
            <a:cxnSpLocks/>
            <a:stCxn id="293" idx="6"/>
            <a:endCxn id="303" idx="2"/>
          </p:cNvCxnSpPr>
          <p:nvPr/>
        </p:nvCxnSpPr>
        <p:spPr>
          <a:xfrm flipV="1">
            <a:off x="4762078" y="4559873"/>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5D3593A8-BC91-45B7-9C82-93D69E6B2FB7}"/>
              </a:ext>
            </a:extLst>
          </p:cNvPr>
          <p:cNvCxnSpPr>
            <a:cxnSpLocks/>
            <a:stCxn id="293" idx="6"/>
            <a:endCxn id="304" idx="2"/>
          </p:cNvCxnSpPr>
          <p:nvPr/>
        </p:nvCxnSpPr>
        <p:spPr>
          <a:xfrm>
            <a:off x="4762078" y="4561070"/>
            <a:ext cx="1358199" cy="397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B36F3D8-16BB-4FF4-AAA6-B53E62FE7448}"/>
              </a:ext>
            </a:extLst>
          </p:cNvPr>
          <p:cNvCxnSpPr>
            <a:cxnSpLocks/>
            <a:stCxn id="289" idx="6"/>
            <a:endCxn id="297" idx="2"/>
          </p:cNvCxnSpPr>
          <p:nvPr/>
        </p:nvCxnSpPr>
        <p:spPr>
          <a:xfrm flipV="1">
            <a:off x="4752804" y="2164226"/>
            <a:ext cx="1369840" cy="8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28B2048-0046-4A9A-B9EF-61C7CB196F6C}"/>
              </a:ext>
            </a:extLst>
          </p:cNvPr>
          <p:cNvCxnSpPr>
            <a:cxnSpLocks/>
            <a:stCxn id="289" idx="6"/>
            <a:endCxn id="298" idx="2"/>
          </p:cNvCxnSpPr>
          <p:nvPr/>
        </p:nvCxnSpPr>
        <p:spPr>
          <a:xfrm flipV="1">
            <a:off x="4752804" y="2565657"/>
            <a:ext cx="1373740" cy="399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5B201581-D9A3-4ADF-8E17-009C3BA4E678}"/>
              </a:ext>
            </a:extLst>
          </p:cNvPr>
          <p:cNvCxnSpPr>
            <a:cxnSpLocks/>
            <a:stCxn id="289" idx="6"/>
            <a:endCxn id="299" idx="2"/>
          </p:cNvCxnSpPr>
          <p:nvPr/>
        </p:nvCxnSpPr>
        <p:spPr>
          <a:xfrm flipV="1">
            <a:off x="4752804" y="2964020"/>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4E64706-FA11-4613-89DF-C4D394C7BCDA}"/>
              </a:ext>
            </a:extLst>
          </p:cNvPr>
          <p:cNvCxnSpPr>
            <a:cxnSpLocks/>
            <a:stCxn id="289" idx="6"/>
            <a:endCxn id="300" idx="2"/>
          </p:cNvCxnSpPr>
          <p:nvPr/>
        </p:nvCxnSpPr>
        <p:spPr>
          <a:xfrm>
            <a:off x="4752804" y="2965216"/>
            <a:ext cx="1373740" cy="397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DC0F0B0-E295-46B2-A2B7-6C379A9941F4}"/>
              </a:ext>
            </a:extLst>
          </p:cNvPr>
          <p:cNvCxnSpPr>
            <a:cxnSpLocks/>
            <a:stCxn id="289" idx="6"/>
            <a:endCxn id="301" idx="2"/>
          </p:cNvCxnSpPr>
          <p:nvPr/>
        </p:nvCxnSpPr>
        <p:spPr>
          <a:xfrm>
            <a:off x="4752804" y="2965216"/>
            <a:ext cx="1383013" cy="797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CFEA6D0-A6D0-4451-B930-58326BCB4E10}"/>
              </a:ext>
            </a:extLst>
          </p:cNvPr>
          <p:cNvCxnSpPr>
            <a:cxnSpLocks/>
            <a:stCxn id="289" idx="6"/>
            <a:endCxn id="302" idx="2"/>
          </p:cNvCxnSpPr>
          <p:nvPr/>
        </p:nvCxnSpPr>
        <p:spPr>
          <a:xfrm>
            <a:off x="4752804" y="2965216"/>
            <a:ext cx="1383012" cy="1195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96E27BA-19DF-40F8-9E96-A28C341574C3}"/>
              </a:ext>
            </a:extLst>
          </p:cNvPr>
          <p:cNvCxnSpPr>
            <a:cxnSpLocks/>
            <a:stCxn id="289" idx="6"/>
            <a:endCxn id="303" idx="2"/>
          </p:cNvCxnSpPr>
          <p:nvPr/>
        </p:nvCxnSpPr>
        <p:spPr>
          <a:xfrm>
            <a:off x="4752804" y="2965216"/>
            <a:ext cx="1383013" cy="1594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401AA50E-E7B0-4968-BA8D-90EE69F5B3E9}"/>
              </a:ext>
            </a:extLst>
          </p:cNvPr>
          <p:cNvCxnSpPr>
            <a:cxnSpLocks/>
            <a:stCxn id="289" idx="6"/>
            <a:endCxn id="304" idx="2"/>
          </p:cNvCxnSpPr>
          <p:nvPr/>
        </p:nvCxnSpPr>
        <p:spPr>
          <a:xfrm>
            <a:off x="4752804" y="2965216"/>
            <a:ext cx="1367474" cy="1993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11A8FA66-8F55-4ADE-8340-97E47C2F8346}"/>
              </a:ext>
            </a:extLst>
          </p:cNvPr>
          <p:cNvCxnSpPr>
            <a:cxnSpLocks/>
            <a:stCxn id="292" idx="6"/>
            <a:endCxn id="297" idx="2"/>
          </p:cNvCxnSpPr>
          <p:nvPr/>
        </p:nvCxnSpPr>
        <p:spPr>
          <a:xfrm flipV="1">
            <a:off x="4762077" y="2164226"/>
            <a:ext cx="1360567" cy="199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0AE0942-4D1A-488A-BE03-65BB5068E1AF}"/>
              </a:ext>
            </a:extLst>
          </p:cNvPr>
          <p:cNvCxnSpPr>
            <a:cxnSpLocks/>
            <a:stCxn id="292" idx="6"/>
            <a:endCxn id="298" idx="2"/>
          </p:cNvCxnSpPr>
          <p:nvPr/>
        </p:nvCxnSpPr>
        <p:spPr>
          <a:xfrm flipV="1">
            <a:off x="4762077" y="2565657"/>
            <a:ext cx="1364466" cy="159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C99A1240-7E87-40F8-985E-A7A0FD17657A}"/>
              </a:ext>
            </a:extLst>
          </p:cNvPr>
          <p:cNvCxnSpPr>
            <a:cxnSpLocks/>
            <a:stCxn id="292" idx="6"/>
            <a:endCxn id="299" idx="2"/>
          </p:cNvCxnSpPr>
          <p:nvPr/>
        </p:nvCxnSpPr>
        <p:spPr>
          <a:xfrm flipV="1">
            <a:off x="4762077" y="2964020"/>
            <a:ext cx="1364466" cy="11983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D08EE129-02E2-4B8A-AE4B-BA3741C13DE7}"/>
              </a:ext>
            </a:extLst>
          </p:cNvPr>
          <p:cNvCxnSpPr>
            <a:cxnSpLocks/>
            <a:stCxn id="292" idx="6"/>
            <a:endCxn id="300" idx="2"/>
          </p:cNvCxnSpPr>
          <p:nvPr/>
        </p:nvCxnSpPr>
        <p:spPr>
          <a:xfrm flipV="1">
            <a:off x="4762077" y="3362735"/>
            <a:ext cx="1364466" cy="799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DB32AD09-749E-478B-8095-BFEB542E4D0D}"/>
              </a:ext>
            </a:extLst>
          </p:cNvPr>
          <p:cNvCxnSpPr>
            <a:cxnSpLocks/>
            <a:stCxn id="292" idx="6"/>
            <a:endCxn id="301" idx="2"/>
          </p:cNvCxnSpPr>
          <p:nvPr/>
        </p:nvCxnSpPr>
        <p:spPr>
          <a:xfrm flipV="1">
            <a:off x="4762077" y="3762795"/>
            <a:ext cx="1373740" cy="399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86DE2422-86C3-4604-B99C-69686D8956A5}"/>
              </a:ext>
            </a:extLst>
          </p:cNvPr>
          <p:cNvCxnSpPr>
            <a:cxnSpLocks/>
            <a:stCxn id="292" idx="6"/>
            <a:endCxn id="302" idx="2"/>
          </p:cNvCxnSpPr>
          <p:nvPr/>
        </p:nvCxnSpPr>
        <p:spPr>
          <a:xfrm flipV="1">
            <a:off x="4762077" y="4161157"/>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1067F95-D13B-418D-A645-D5AE9990ED9B}"/>
              </a:ext>
            </a:extLst>
          </p:cNvPr>
          <p:cNvCxnSpPr>
            <a:cxnSpLocks/>
            <a:stCxn id="292" idx="6"/>
            <a:endCxn id="303" idx="2"/>
          </p:cNvCxnSpPr>
          <p:nvPr/>
        </p:nvCxnSpPr>
        <p:spPr>
          <a:xfrm>
            <a:off x="4762077" y="4162354"/>
            <a:ext cx="1373740" cy="397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2B423662-0B03-4191-86D3-51F74844CFD2}"/>
              </a:ext>
            </a:extLst>
          </p:cNvPr>
          <p:cNvCxnSpPr>
            <a:cxnSpLocks/>
            <a:stCxn id="292" idx="6"/>
            <a:endCxn id="304" idx="2"/>
          </p:cNvCxnSpPr>
          <p:nvPr/>
        </p:nvCxnSpPr>
        <p:spPr>
          <a:xfrm>
            <a:off x="4762077" y="4162354"/>
            <a:ext cx="1358200" cy="79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BCC45934-622D-483D-8189-367F86F4FA3E}"/>
              </a:ext>
            </a:extLst>
          </p:cNvPr>
          <p:cNvCxnSpPr>
            <a:cxnSpLocks/>
            <a:stCxn id="290" idx="6"/>
            <a:endCxn id="297" idx="2"/>
          </p:cNvCxnSpPr>
          <p:nvPr/>
        </p:nvCxnSpPr>
        <p:spPr>
          <a:xfrm flipV="1">
            <a:off x="4752805" y="2164226"/>
            <a:ext cx="1369839" cy="1199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AD75FE20-5C14-4F0E-8883-5DFAE5A61200}"/>
              </a:ext>
            </a:extLst>
          </p:cNvPr>
          <p:cNvCxnSpPr>
            <a:cxnSpLocks/>
            <a:stCxn id="290" idx="6"/>
            <a:endCxn id="298" idx="2"/>
          </p:cNvCxnSpPr>
          <p:nvPr/>
        </p:nvCxnSpPr>
        <p:spPr>
          <a:xfrm flipV="1">
            <a:off x="4752805" y="2565657"/>
            <a:ext cx="1373739" cy="798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0926CD2-F188-449B-90D8-1F1E4E2A7429}"/>
              </a:ext>
            </a:extLst>
          </p:cNvPr>
          <p:cNvCxnSpPr>
            <a:cxnSpLocks/>
            <a:stCxn id="290" idx="6"/>
            <a:endCxn id="299" idx="2"/>
          </p:cNvCxnSpPr>
          <p:nvPr/>
        </p:nvCxnSpPr>
        <p:spPr>
          <a:xfrm flipV="1">
            <a:off x="4752805" y="2964020"/>
            <a:ext cx="1373738" cy="399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05EE4E4D-C0BF-4E8C-AF55-EE5D2926D37A}"/>
              </a:ext>
            </a:extLst>
          </p:cNvPr>
          <p:cNvCxnSpPr>
            <a:cxnSpLocks/>
            <a:stCxn id="290" idx="6"/>
            <a:endCxn id="300" idx="2"/>
          </p:cNvCxnSpPr>
          <p:nvPr/>
        </p:nvCxnSpPr>
        <p:spPr>
          <a:xfrm flipV="1">
            <a:off x="4752805" y="3362735"/>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52478418-C697-46C7-85BF-C4635942B7BE}"/>
              </a:ext>
            </a:extLst>
          </p:cNvPr>
          <p:cNvCxnSpPr>
            <a:cxnSpLocks/>
            <a:stCxn id="290" idx="6"/>
          </p:cNvCxnSpPr>
          <p:nvPr/>
        </p:nvCxnSpPr>
        <p:spPr>
          <a:xfrm>
            <a:off x="4752805" y="3363932"/>
            <a:ext cx="1336450" cy="398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5163F0A-2AC8-4A65-8452-EBA60FE5E38E}"/>
              </a:ext>
            </a:extLst>
          </p:cNvPr>
          <p:cNvCxnSpPr>
            <a:cxnSpLocks/>
            <a:stCxn id="290" idx="6"/>
            <a:endCxn id="302" idx="2"/>
          </p:cNvCxnSpPr>
          <p:nvPr/>
        </p:nvCxnSpPr>
        <p:spPr>
          <a:xfrm>
            <a:off x="4752805" y="3363932"/>
            <a:ext cx="1383012" cy="797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D0149A80-51CC-4134-A0BB-655507AD2AE2}"/>
              </a:ext>
            </a:extLst>
          </p:cNvPr>
          <p:cNvCxnSpPr>
            <a:cxnSpLocks/>
            <a:stCxn id="290" idx="6"/>
            <a:endCxn id="303" idx="2"/>
          </p:cNvCxnSpPr>
          <p:nvPr/>
        </p:nvCxnSpPr>
        <p:spPr>
          <a:xfrm>
            <a:off x="4752805" y="3363932"/>
            <a:ext cx="1383012" cy="1195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FD2963E1-12E0-4457-B3B4-0B4AFFF1A31D}"/>
              </a:ext>
            </a:extLst>
          </p:cNvPr>
          <p:cNvCxnSpPr>
            <a:cxnSpLocks/>
            <a:stCxn id="290" idx="6"/>
            <a:endCxn id="304" idx="2"/>
          </p:cNvCxnSpPr>
          <p:nvPr/>
        </p:nvCxnSpPr>
        <p:spPr>
          <a:xfrm>
            <a:off x="4752805" y="3363932"/>
            <a:ext cx="1367473" cy="1594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D28719FD-DBD8-43D0-AEDD-9C917E1B8F41}"/>
              </a:ext>
            </a:extLst>
          </p:cNvPr>
          <p:cNvCxnSpPr>
            <a:cxnSpLocks/>
            <a:stCxn id="291" idx="6"/>
            <a:endCxn id="297" idx="2"/>
          </p:cNvCxnSpPr>
          <p:nvPr/>
        </p:nvCxnSpPr>
        <p:spPr>
          <a:xfrm flipV="1">
            <a:off x="4762078" y="2164226"/>
            <a:ext cx="1360566" cy="15997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900F8B3-A475-43C8-94C8-05DEABBCA0B2}"/>
              </a:ext>
            </a:extLst>
          </p:cNvPr>
          <p:cNvCxnSpPr>
            <a:cxnSpLocks/>
            <a:stCxn id="291" idx="6"/>
            <a:endCxn id="298" idx="2"/>
          </p:cNvCxnSpPr>
          <p:nvPr/>
        </p:nvCxnSpPr>
        <p:spPr>
          <a:xfrm flipV="1">
            <a:off x="4762078" y="2565657"/>
            <a:ext cx="1364466" cy="11983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6C3C8576-FB76-4E6D-AFE1-AD5D5CC0D4CD}"/>
              </a:ext>
            </a:extLst>
          </p:cNvPr>
          <p:cNvCxnSpPr>
            <a:cxnSpLocks/>
            <a:stCxn id="291" idx="6"/>
            <a:endCxn id="299" idx="2"/>
          </p:cNvCxnSpPr>
          <p:nvPr/>
        </p:nvCxnSpPr>
        <p:spPr>
          <a:xfrm flipV="1">
            <a:off x="4762078" y="2964020"/>
            <a:ext cx="1364465" cy="799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8576D1A-FB4D-4822-8675-759FD333B8AF}"/>
              </a:ext>
            </a:extLst>
          </p:cNvPr>
          <p:cNvCxnSpPr>
            <a:cxnSpLocks/>
            <a:stCxn id="291" idx="6"/>
            <a:endCxn id="300" idx="2"/>
          </p:cNvCxnSpPr>
          <p:nvPr/>
        </p:nvCxnSpPr>
        <p:spPr>
          <a:xfrm flipV="1">
            <a:off x="4762078" y="3362735"/>
            <a:ext cx="1364466" cy="4012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6925F5A0-1A43-4992-B6F4-26E76AFD2545}"/>
              </a:ext>
            </a:extLst>
          </p:cNvPr>
          <p:cNvCxnSpPr>
            <a:cxnSpLocks/>
            <a:stCxn id="291" idx="6"/>
            <a:endCxn id="301" idx="2"/>
          </p:cNvCxnSpPr>
          <p:nvPr/>
        </p:nvCxnSpPr>
        <p:spPr>
          <a:xfrm flipV="1">
            <a:off x="4762078" y="3762795"/>
            <a:ext cx="1373739" cy="1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5BA1347-66A2-43B6-B260-9C8740339518}"/>
              </a:ext>
            </a:extLst>
          </p:cNvPr>
          <p:cNvCxnSpPr>
            <a:cxnSpLocks/>
            <a:stCxn id="291" idx="6"/>
          </p:cNvCxnSpPr>
          <p:nvPr/>
        </p:nvCxnSpPr>
        <p:spPr>
          <a:xfrm>
            <a:off x="4762078" y="3763991"/>
            <a:ext cx="1327177" cy="3971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E85665EF-176E-4BA3-B135-AC2DEEB93A3F}"/>
              </a:ext>
            </a:extLst>
          </p:cNvPr>
          <p:cNvCxnSpPr>
            <a:cxnSpLocks/>
            <a:stCxn id="291" idx="6"/>
            <a:endCxn id="303" idx="2"/>
          </p:cNvCxnSpPr>
          <p:nvPr/>
        </p:nvCxnSpPr>
        <p:spPr>
          <a:xfrm>
            <a:off x="4762078" y="3763991"/>
            <a:ext cx="1373739" cy="795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B7864FA-3D4F-4389-9311-9D4E9C1C6BBF}"/>
              </a:ext>
            </a:extLst>
          </p:cNvPr>
          <p:cNvCxnSpPr>
            <a:cxnSpLocks/>
            <a:stCxn id="291" idx="6"/>
            <a:endCxn id="304" idx="2"/>
          </p:cNvCxnSpPr>
          <p:nvPr/>
        </p:nvCxnSpPr>
        <p:spPr>
          <a:xfrm>
            <a:off x="4762078" y="3763991"/>
            <a:ext cx="1358199" cy="1194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B4E9BC2-4552-422A-9215-0ECF2E3914FA}"/>
              </a:ext>
            </a:extLst>
          </p:cNvPr>
          <p:cNvCxnSpPr>
            <a:cxnSpLocks/>
            <a:stCxn id="297" idx="6"/>
            <a:endCxn id="306" idx="2"/>
          </p:cNvCxnSpPr>
          <p:nvPr/>
        </p:nvCxnSpPr>
        <p:spPr>
          <a:xfrm>
            <a:off x="6506702" y="2164226"/>
            <a:ext cx="1364816" cy="682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E9DBF80E-609D-431C-B9F5-BE2DF65686BA}"/>
              </a:ext>
            </a:extLst>
          </p:cNvPr>
          <p:cNvCxnSpPr>
            <a:cxnSpLocks/>
            <a:stCxn id="297" idx="6"/>
            <a:endCxn id="307" idx="2"/>
          </p:cNvCxnSpPr>
          <p:nvPr/>
        </p:nvCxnSpPr>
        <p:spPr>
          <a:xfrm>
            <a:off x="6506702" y="2164226"/>
            <a:ext cx="1364817" cy="10815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C64B1917-C061-49AD-B7B2-CE577C3ADAEB}"/>
              </a:ext>
            </a:extLst>
          </p:cNvPr>
          <p:cNvCxnSpPr>
            <a:cxnSpLocks/>
            <a:stCxn id="297" idx="6"/>
            <a:endCxn id="308" idx="2"/>
          </p:cNvCxnSpPr>
          <p:nvPr/>
        </p:nvCxnSpPr>
        <p:spPr>
          <a:xfrm>
            <a:off x="6506702" y="2164226"/>
            <a:ext cx="1374090" cy="14816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DBDB677E-A76D-4837-B500-95EE035BF1A1}"/>
              </a:ext>
            </a:extLst>
          </p:cNvPr>
          <p:cNvCxnSpPr>
            <a:cxnSpLocks/>
            <a:stCxn id="297" idx="6"/>
            <a:endCxn id="309" idx="2"/>
          </p:cNvCxnSpPr>
          <p:nvPr/>
        </p:nvCxnSpPr>
        <p:spPr>
          <a:xfrm>
            <a:off x="6506702" y="2164226"/>
            <a:ext cx="1374090" cy="1880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83CD1A8B-D0FD-4926-8E79-48881F013C38}"/>
              </a:ext>
            </a:extLst>
          </p:cNvPr>
          <p:cNvCxnSpPr>
            <a:cxnSpLocks/>
            <a:stCxn id="297" idx="6"/>
            <a:endCxn id="310" idx="2"/>
          </p:cNvCxnSpPr>
          <p:nvPr/>
        </p:nvCxnSpPr>
        <p:spPr>
          <a:xfrm>
            <a:off x="6506702" y="2164226"/>
            <a:ext cx="1374090" cy="2278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F57587B-1280-4DCC-AB16-46F1C0B18DA8}"/>
              </a:ext>
            </a:extLst>
          </p:cNvPr>
          <p:cNvCxnSpPr>
            <a:cxnSpLocks/>
            <a:stCxn id="297" idx="6"/>
            <a:endCxn id="305" idx="2"/>
          </p:cNvCxnSpPr>
          <p:nvPr/>
        </p:nvCxnSpPr>
        <p:spPr>
          <a:xfrm>
            <a:off x="6506702" y="2164226"/>
            <a:ext cx="1364817" cy="284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6C1EED2-74FF-42E4-B707-EDE61BE41616}"/>
              </a:ext>
            </a:extLst>
          </p:cNvPr>
          <p:cNvCxnSpPr>
            <a:cxnSpLocks/>
            <a:stCxn id="298" idx="6"/>
            <a:endCxn id="306" idx="2"/>
          </p:cNvCxnSpPr>
          <p:nvPr/>
        </p:nvCxnSpPr>
        <p:spPr>
          <a:xfrm>
            <a:off x="6510602" y="2565657"/>
            <a:ext cx="1360916" cy="281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C53E49F-6215-4E99-AB92-C6D7490F4359}"/>
              </a:ext>
            </a:extLst>
          </p:cNvPr>
          <p:cNvCxnSpPr>
            <a:cxnSpLocks/>
            <a:stCxn id="298" idx="6"/>
            <a:endCxn id="307" idx="2"/>
          </p:cNvCxnSpPr>
          <p:nvPr/>
        </p:nvCxnSpPr>
        <p:spPr>
          <a:xfrm>
            <a:off x="6510602" y="2565657"/>
            <a:ext cx="1360917" cy="680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6B99B08F-A760-4D1A-814B-07ED864AB8C7}"/>
              </a:ext>
            </a:extLst>
          </p:cNvPr>
          <p:cNvCxnSpPr>
            <a:cxnSpLocks/>
            <a:stCxn id="298" idx="6"/>
            <a:endCxn id="308" idx="2"/>
          </p:cNvCxnSpPr>
          <p:nvPr/>
        </p:nvCxnSpPr>
        <p:spPr>
          <a:xfrm>
            <a:off x="6510602" y="2565657"/>
            <a:ext cx="1370191" cy="1080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C1E74D9E-3CF2-4FB1-B1BF-F9C8169B24F8}"/>
              </a:ext>
            </a:extLst>
          </p:cNvPr>
          <p:cNvCxnSpPr>
            <a:cxnSpLocks/>
            <a:stCxn id="298" idx="6"/>
            <a:endCxn id="309" idx="2"/>
          </p:cNvCxnSpPr>
          <p:nvPr/>
        </p:nvCxnSpPr>
        <p:spPr>
          <a:xfrm>
            <a:off x="6510602" y="2565657"/>
            <a:ext cx="1370190" cy="1478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83BE8481-AE29-4CB3-AF21-CE4BCA7A279D}"/>
              </a:ext>
            </a:extLst>
          </p:cNvPr>
          <p:cNvCxnSpPr>
            <a:cxnSpLocks/>
            <a:stCxn id="298" idx="6"/>
            <a:endCxn id="310" idx="2"/>
          </p:cNvCxnSpPr>
          <p:nvPr/>
        </p:nvCxnSpPr>
        <p:spPr>
          <a:xfrm>
            <a:off x="6510602" y="2565657"/>
            <a:ext cx="1370191" cy="1877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E6DE6686-BA1F-465F-AD56-AE3AEAF50397}"/>
              </a:ext>
            </a:extLst>
          </p:cNvPr>
          <p:cNvCxnSpPr>
            <a:cxnSpLocks/>
            <a:stCxn id="298" idx="6"/>
            <a:endCxn id="305" idx="2"/>
          </p:cNvCxnSpPr>
          <p:nvPr/>
        </p:nvCxnSpPr>
        <p:spPr>
          <a:xfrm flipV="1">
            <a:off x="6510602" y="2448732"/>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F2D88E7A-E6B4-4CDA-80BF-21BF8395DAB6}"/>
              </a:ext>
            </a:extLst>
          </p:cNvPr>
          <p:cNvCxnSpPr>
            <a:cxnSpLocks/>
            <a:stCxn id="299" idx="6"/>
            <a:endCxn id="306" idx="2"/>
          </p:cNvCxnSpPr>
          <p:nvPr/>
        </p:nvCxnSpPr>
        <p:spPr>
          <a:xfrm flipV="1">
            <a:off x="6510601" y="2847095"/>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F3729F73-8DFC-4640-9C2E-49EEBE712C44}"/>
              </a:ext>
            </a:extLst>
          </p:cNvPr>
          <p:cNvCxnSpPr>
            <a:cxnSpLocks/>
            <a:stCxn id="299" idx="6"/>
            <a:endCxn id="307" idx="2"/>
          </p:cNvCxnSpPr>
          <p:nvPr/>
        </p:nvCxnSpPr>
        <p:spPr>
          <a:xfrm>
            <a:off x="6510601" y="2964020"/>
            <a:ext cx="1360918" cy="281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507F2CE-DB8E-4A2D-AF4B-104975CCC845}"/>
              </a:ext>
            </a:extLst>
          </p:cNvPr>
          <p:cNvCxnSpPr>
            <a:cxnSpLocks/>
            <a:stCxn id="299" idx="6"/>
            <a:endCxn id="308" idx="2"/>
          </p:cNvCxnSpPr>
          <p:nvPr/>
        </p:nvCxnSpPr>
        <p:spPr>
          <a:xfrm>
            <a:off x="6510601" y="2964020"/>
            <a:ext cx="1370192" cy="681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F3B6512C-66CA-4CF7-9979-755440F448A8}"/>
              </a:ext>
            </a:extLst>
          </p:cNvPr>
          <p:cNvCxnSpPr>
            <a:cxnSpLocks/>
            <a:stCxn id="299" idx="6"/>
            <a:endCxn id="309" idx="2"/>
          </p:cNvCxnSpPr>
          <p:nvPr/>
        </p:nvCxnSpPr>
        <p:spPr>
          <a:xfrm>
            <a:off x="6510601" y="2964020"/>
            <a:ext cx="1370191" cy="1080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645F506-EB53-465D-B0BE-F138FE99E955}"/>
              </a:ext>
            </a:extLst>
          </p:cNvPr>
          <p:cNvCxnSpPr>
            <a:cxnSpLocks/>
            <a:stCxn id="299" idx="6"/>
            <a:endCxn id="310" idx="2"/>
          </p:cNvCxnSpPr>
          <p:nvPr/>
        </p:nvCxnSpPr>
        <p:spPr>
          <a:xfrm>
            <a:off x="6510601" y="2964020"/>
            <a:ext cx="1370192" cy="147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96AF066-2C9F-41F1-9B66-59137F781614}"/>
              </a:ext>
            </a:extLst>
          </p:cNvPr>
          <p:cNvCxnSpPr>
            <a:cxnSpLocks/>
            <a:stCxn id="299" idx="6"/>
            <a:endCxn id="305" idx="2"/>
          </p:cNvCxnSpPr>
          <p:nvPr/>
        </p:nvCxnSpPr>
        <p:spPr>
          <a:xfrm flipV="1">
            <a:off x="6510601" y="2448732"/>
            <a:ext cx="1360918" cy="515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470E3A21-4FEE-4655-B37E-891EF4540F25}"/>
              </a:ext>
            </a:extLst>
          </p:cNvPr>
          <p:cNvCxnSpPr>
            <a:cxnSpLocks/>
            <a:stCxn id="300" idx="6"/>
            <a:endCxn id="306" idx="2"/>
          </p:cNvCxnSpPr>
          <p:nvPr/>
        </p:nvCxnSpPr>
        <p:spPr>
          <a:xfrm flipV="1">
            <a:off x="6510602" y="2847095"/>
            <a:ext cx="1360916" cy="5156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064B438A-E597-4294-A0CF-9E1C4AEFED25}"/>
              </a:ext>
            </a:extLst>
          </p:cNvPr>
          <p:cNvCxnSpPr>
            <a:cxnSpLocks/>
            <a:stCxn id="300" idx="6"/>
            <a:endCxn id="307" idx="2"/>
          </p:cNvCxnSpPr>
          <p:nvPr/>
        </p:nvCxnSpPr>
        <p:spPr>
          <a:xfrm flipV="1">
            <a:off x="6510602" y="3245811"/>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8E8DD769-AD72-4F69-A56D-6FD92488DB43}"/>
              </a:ext>
            </a:extLst>
          </p:cNvPr>
          <p:cNvCxnSpPr>
            <a:cxnSpLocks/>
            <a:stCxn id="300" idx="6"/>
            <a:endCxn id="308" idx="2"/>
          </p:cNvCxnSpPr>
          <p:nvPr/>
        </p:nvCxnSpPr>
        <p:spPr>
          <a:xfrm>
            <a:off x="6510602" y="3362735"/>
            <a:ext cx="1370191" cy="283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14905755-3132-4B06-B071-63BBD8AAFF6A}"/>
              </a:ext>
            </a:extLst>
          </p:cNvPr>
          <p:cNvCxnSpPr>
            <a:cxnSpLocks/>
            <a:stCxn id="300" idx="6"/>
            <a:endCxn id="309" idx="2"/>
          </p:cNvCxnSpPr>
          <p:nvPr/>
        </p:nvCxnSpPr>
        <p:spPr>
          <a:xfrm>
            <a:off x="6510602" y="3362735"/>
            <a:ext cx="1370190" cy="681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48B255B-319D-478E-9114-510A46440142}"/>
              </a:ext>
            </a:extLst>
          </p:cNvPr>
          <p:cNvCxnSpPr>
            <a:cxnSpLocks/>
            <a:stCxn id="300" idx="6"/>
            <a:endCxn id="310" idx="2"/>
          </p:cNvCxnSpPr>
          <p:nvPr/>
        </p:nvCxnSpPr>
        <p:spPr>
          <a:xfrm>
            <a:off x="6510602" y="3362735"/>
            <a:ext cx="1370191" cy="1080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E96D34B-FE76-41F6-A0AA-F457ED33B59C}"/>
              </a:ext>
            </a:extLst>
          </p:cNvPr>
          <p:cNvCxnSpPr>
            <a:cxnSpLocks/>
            <a:stCxn id="300" idx="6"/>
            <a:endCxn id="305" idx="2"/>
          </p:cNvCxnSpPr>
          <p:nvPr/>
        </p:nvCxnSpPr>
        <p:spPr>
          <a:xfrm flipV="1">
            <a:off x="6510602" y="2448732"/>
            <a:ext cx="1360917" cy="914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3998F15-CF8B-46DF-AD9A-DA1B5A8CE932}"/>
              </a:ext>
            </a:extLst>
          </p:cNvPr>
          <p:cNvCxnSpPr>
            <a:cxnSpLocks/>
            <a:stCxn id="301" idx="6"/>
            <a:endCxn id="306" idx="2"/>
          </p:cNvCxnSpPr>
          <p:nvPr/>
        </p:nvCxnSpPr>
        <p:spPr>
          <a:xfrm flipV="1">
            <a:off x="6519875" y="2847095"/>
            <a:ext cx="1351643" cy="915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238B8345-BAAD-4715-BECC-40975DE25C79}"/>
              </a:ext>
            </a:extLst>
          </p:cNvPr>
          <p:cNvCxnSpPr>
            <a:cxnSpLocks/>
            <a:stCxn id="301" idx="6"/>
            <a:endCxn id="307" idx="2"/>
          </p:cNvCxnSpPr>
          <p:nvPr/>
        </p:nvCxnSpPr>
        <p:spPr>
          <a:xfrm flipV="1">
            <a:off x="6519875" y="3245811"/>
            <a:ext cx="1351644" cy="516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57861052-160F-4A7D-BAED-96AC73143C36}"/>
              </a:ext>
            </a:extLst>
          </p:cNvPr>
          <p:cNvCxnSpPr>
            <a:cxnSpLocks/>
            <a:stCxn id="301" idx="6"/>
            <a:endCxn id="308" idx="2"/>
          </p:cNvCxnSpPr>
          <p:nvPr/>
        </p:nvCxnSpPr>
        <p:spPr>
          <a:xfrm flipV="1">
            <a:off x="6519875" y="3645871"/>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065E02F9-B1B4-4BEC-B5F3-6A3C6FEB90F6}"/>
              </a:ext>
            </a:extLst>
          </p:cNvPr>
          <p:cNvCxnSpPr>
            <a:cxnSpLocks/>
            <a:stCxn id="301" idx="6"/>
            <a:endCxn id="309" idx="2"/>
          </p:cNvCxnSpPr>
          <p:nvPr/>
        </p:nvCxnSpPr>
        <p:spPr>
          <a:xfrm>
            <a:off x="6519875" y="3762795"/>
            <a:ext cx="1360916" cy="281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29E9AB63-506A-490A-A8A3-53DFFC8EC7AF}"/>
              </a:ext>
            </a:extLst>
          </p:cNvPr>
          <p:cNvCxnSpPr>
            <a:cxnSpLocks/>
            <a:stCxn id="301" idx="6"/>
            <a:endCxn id="310" idx="2"/>
          </p:cNvCxnSpPr>
          <p:nvPr/>
        </p:nvCxnSpPr>
        <p:spPr>
          <a:xfrm>
            <a:off x="6519875" y="3762795"/>
            <a:ext cx="1360917" cy="680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0EA0A9A8-9ED7-41CC-A8F2-4DC836536035}"/>
              </a:ext>
            </a:extLst>
          </p:cNvPr>
          <p:cNvCxnSpPr>
            <a:cxnSpLocks/>
            <a:stCxn id="301" idx="6"/>
            <a:endCxn id="305" idx="2"/>
          </p:cNvCxnSpPr>
          <p:nvPr/>
        </p:nvCxnSpPr>
        <p:spPr>
          <a:xfrm flipV="1">
            <a:off x="6519875" y="2448732"/>
            <a:ext cx="1351644" cy="1314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86622BE-3E74-41B7-BBF1-A3ADF3DFA20C}"/>
              </a:ext>
            </a:extLst>
          </p:cNvPr>
          <p:cNvCxnSpPr>
            <a:cxnSpLocks/>
            <a:stCxn id="302" idx="6"/>
            <a:endCxn id="306" idx="2"/>
          </p:cNvCxnSpPr>
          <p:nvPr/>
        </p:nvCxnSpPr>
        <p:spPr>
          <a:xfrm flipV="1">
            <a:off x="6519875" y="2847095"/>
            <a:ext cx="1351644" cy="1314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820B0579-3984-4C12-8B34-215B6A8AD1EA}"/>
              </a:ext>
            </a:extLst>
          </p:cNvPr>
          <p:cNvCxnSpPr>
            <a:cxnSpLocks/>
            <a:stCxn id="302" idx="6"/>
            <a:endCxn id="307" idx="2"/>
          </p:cNvCxnSpPr>
          <p:nvPr/>
        </p:nvCxnSpPr>
        <p:spPr>
          <a:xfrm flipV="1">
            <a:off x="6519875" y="3245811"/>
            <a:ext cx="1351645" cy="9153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AD414C12-7EFB-48AD-8742-D31599DEB915}"/>
              </a:ext>
            </a:extLst>
          </p:cNvPr>
          <p:cNvCxnSpPr>
            <a:cxnSpLocks/>
            <a:stCxn id="302" idx="6"/>
            <a:endCxn id="308" idx="2"/>
          </p:cNvCxnSpPr>
          <p:nvPr/>
        </p:nvCxnSpPr>
        <p:spPr>
          <a:xfrm flipV="1">
            <a:off x="6519875" y="3645871"/>
            <a:ext cx="1360918" cy="515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61DDAF7A-C3C6-4E61-9C02-6FE78E83BB9F}"/>
              </a:ext>
            </a:extLst>
          </p:cNvPr>
          <p:cNvCxnSpPr>
            <a:cxnSpLocks/>
            <a:stCxn id="302" idx="6"/>
            <a:endCxn id="309" idx="2"/>
          </p:cNvCxnSpPr>
          <p:nvPr/>
        </p:nvCxnSpPr>
        <p:spPr>
          <a:xfrm flipV="1">
            <a:off x="6519875" y="4044234"/>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5F44597-D251-4320-B2D3-81B3668E131C}"/>
              </a:ext>
            </a:extLst>
          </p:cNvPr>
          <p:cNvCxnSpPr>
            <a:cxnSpLocks/>
            <a:stCxn id="302" idx="6"/>
            <a:endCxn id="310" idx="2"/>
          </p:cNvCxnSpPr>
          <p:nvPr/>
        </p:nvCxnSpPr>
        <p:spPr>
          <a:xfrm>
            <a:off x="6519875" y="4161157"/>
            <a:ext cx="1360918" cy="281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1941DDDE-BFD1-4FE6-9A9A-20DE6A5C23F3}"/>
              </a:ext>
            </a:extLst>
          </p:cNvPr>
          <p:cNvCxnSpPr>
            <a:cxnSpLocks/>
            <a:stCxn id="302" idx="6"/>
            <a:endCxn id="305" idx="2"/>
          </p:cNvCxnSpPr>
          <p:nvPr/>
        </p:nvCxnSpPr>
        <p:spPr>
          <a:xfrm flipV="1">
            <a:off x="6519875" y="2448732"/>
            <a:ext cx="1351645" cy="1712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97035569-C258-460C-A913-7DD9342C755A}"/>
              </a:ext>
            </a:extLst>
          </p:cNvPr>
          <p:cNvCxnSpPr>
            <a:cxnSpLocks/>
            <a:stCxn id="303" idx="6"/>
            <a:endCxn id="306" idx="2"/>
          </p:cNvCxnSpPr>
          <p:nvPr/>
        </p:nvCxnSpPr>
        <p:spPr>
          <a:xfrm flipV="1">
            <a:off x="6519875" y="2847095"/>
            <a:ext cx="1351643" cy="17127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4923366-1968-41D7-87F9-236549641470}"/>
              </a:ext>
            </a:extLst>
          </p:cNvPr>
          <p:cNvCxnSpPr>
            <a:cxnSpLocks/>
            <a:stCxn id="303" idx="6"/>
            <a:endCxn id="307" idx="2"/>
          </p:cNvCxnSpPr>
          <p:nvPr/>
        </p:nvCxnSpPr>
        <p:spPr>
          <a:xfrm flipV="1">
            <a:off x="6519875" y="3245811"/>
            <a:ext cx="1351644" cy="1314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8CA184B1-7848-4A59-9917-41D3A25F0A8E}"/>
              </a:ext>
            </a:extLst>
          </p:cNvPr>
          <p:cNvCxnSpPr>
            <a:cxnSpLocks/>
            <a:stCxn id="303" idx="6"/>
            <a:endCxn id="308" idx="2"/>
          </p:cNvCxnSpPr>
          <p:nvPr/>
        </p:nvCxnSpPr>
        <p:spPr>
          <a:xfrm flipV="1">
            <a:off x="6519875" y="3645871"/>
            <a:ext cx="1360917" cy="914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80B5989-1D02-47F8-BAA6-1B88F0D0A209}"/>
              </a:ext>
            </a:extLst>
          </p:cNvPr>
          <p:cNvCxnSpPr>
            <a:cxnSpLocks/>
            <a:stCxn id="303" idx="6"/>
            <a:endCxn id="309" idx="2"/>
          </p:cNvCxnSpPr>
          <p:nvPr/>
        </p:nvCxnSpPr>
        <p:spPr>
          <a:xfrm flipV="1">
            <a:off x="6519875" y="4044234"/>
            <a:ext cx="1360916" cy="5156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E517E86E-BCDB-4866-9D07-F5E823D34B4C}"/>
              </a:ext>
            </a:extLst>
          </p:cNvPr>
          <p:cNvCxnSpPr>
            <a:cxnSpLocks/>
            <a:stCxn id="303" idx="6"/>
            <a:endCxn id="310" idx="2"/>
          </p:cNvCxnSpPr>
          <p:nvPr/>
        </p:nvCxnSpPr>
        <p:spPr>
          <a:xfrm flipV="1">
            <a:off x="6519875" y="4442950"/>
            <a:ext cx="1360917" cy="11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40FC6DD-A52B-44B0-8714-B094D62B277C}"/>
              </a:ext>
            </a:extLst>
          </p:cNvPr>
          <p:cNvCxnSpPr>
            <a:cxnSpLocks/>
            <a:stCxn id="303" idx="6"/>
            <a:endCxn id="305" idx="2"/>
          </p:cNvCxnSpPr>
          <p:nvPr/>
        </p:nvCxnSpPr>
        <p:spPr>
          <a:xfrm flipV="1">
            <a:off x="6519875" y="2448732"/>
            <a:ext cx="1351644" cy="21111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BE70B4D5-0766-45F2-82FF-593006BEAD15}"/>
              </a:ext>
            </a:extLst>
          </p:cNvPr>
          <p:cNvCxnSpPr>
            <a:cxnSpLocks/>
            <a:stCxn id="304" idx="6"/>
            <a:endCxn id="306" idx="2"/>
          </p:cNvCxnSpPr>
          <p:nvPr/>
        </p:nvCxnSpPr>
        <p:spPr>
          <a:xfrm flipV="1">
            <a:off x="6504335" y="2847095"/>
            <a:ext cx="1367183" cy="2111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86F3993-A9CA-407D-AC8B-F8F22D15D5D7}"/>
              </a:ext>
            </a:extLst>
          </p:cNvPr>
          <p:cNvCxnSpPr>
            <a:cxnSpLocks/>
            <a:stCxn id="304" idx="6"/>
            <a:endCxn id="307" idx="2"/>
          </p:cNvCxnSpPr>
          <p:nvPr/>
        </p:nvCxnSpPr>
        <p:spPr>
          <a:xfrm flipV="1">
            <a:off x="6504335" y="3245811"/>
            <a:ext cx="1367184" cy="17127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6B4F92-8195-4FDF-96E6-D8FCF6A4407D}"/>
              </a:ext>
            </a:extLst>
          </p:cNvPr>
          <p:cNvCxnSpPr>
            <a:cxnSpLocks/>
            <a:stCxn id="304" idx="6"/>
            <a:endCxn id="308" idx="2"/>
          </p:cNvCxnSpPr>
          <p:nvPr/>
        </p:nvCxnSpPr>
        <p:spPr>
          <a:xfrm flipV="1">
            <a:off x="6504335" y="3645871"/>
            <a:ext cx="1376458" cy="1312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CBF9368-0A36-4B5B-B3F9-9228955926EF}"/>
              </a:ext>
            </a:extLst>
          </p:cNvPr>
          <p:cNvCxnSpPr>
            <a:cxnSpLocks/>
            <a:stCxn id="304" idx="6"/>
            <a:endCxn id="309" idx="2"/>
          </p:cNvCxnSpPr>
          <p:nvPr/>
        </p:nvCxnSpPr>
        <p:spPr>
          <a:xfrm flipV="1">
            <a:off x="6504335" y="4044234"/>
            <a:ext cx="1376457" cy="9143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8A94E174-9274-4AE0-AE0F-D1086E76A899}"/>
              </a:ext>
            </a:extLst>
          </p:cNvPr>
          <p:cNvCxnSpPr>
            <a:cxnSpLocks/>
            <a:stCxn id="304" idx="6"/>
            <a:endCxn id="310" idx="2"/>
          </p:cNvCxnSpPr>
          <p:nvPr/>
        </p:nvCxnSpPr>
        <p:spPr>
          <a:xfrm flipV="1">
            <a:off x="6504335" y="4442950"/>
            <a:ext cx="1376458" cy="5156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D072DAD9-6212-45CC-A210-C3A81CD8907E}"/>
              </a:ext>
            </a:extLst>
          </p:cNvPr>
          <p:cNvCxnSpPr>
            <a:cxnSpLocks/>
            <a:stCxn id="304" idx="6"/>
            <a:endCxn id="305" idx="2"/>
          </p:cNvCxnSpPr>
          <p:nvPr/>
        </p:nvCxnSpPr>
        <p:spPr>
          <a:xfrm flipV="1">
            <a:off x="6504335" y="2448732"/>
            <a:ext cx="1367184" cy="2509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5" name="Flowchart: Process 454">
            <a:extLst>
              <a:ext uri="{FF2B5EF4-FFF2-40B4-BE49-F238E27FC236}">
                <a16:creationId xmlns:a16="http://schemas.microsoft.com/office/drawing/2014/main" id="{D69AB1ED-169D-4FE5-8AD1-E79168B8EFCE}"/>
              </a:ext>
            </a:extLst>
          </p:cNvPr>
          <p:cNvSpPr/>
          <p:nvPr/>
        </p:nvSpPr>
        <p:spPr>
          <a:xfrm>
            <a:off x="4413513" y="833100"/>
            <a:ext cx="281989" cy="27376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6" name="Straight Connector 455">
            <a:extLst>
              <a:ext uri="{FF2B5EF4-FFF2-40B4-BE49-F238E27FC236}">
                <a16:creationId xmlns:a16="http://schemas.microsoft.com/office/drawing/2014/main" id="{FFA37AE3-3DA6-406F-9CAC-4AEB9EA98F78}"/>
              </a:ext>
            </a:extLst>
          </p:cNvPr>
          <p:cNvCxnSpPr>
            <a:cxnSpLocks/>
            <a:stCxn id="455" idx="3"/>
            <a:endCxn id="298" idx="2"/>
          </p:cNvCxnSpPr>
          <p:nvPr/>
        </p:nvCxnSpPr>
        <p:spPr>
          <a:xfrm>
            <a:off x="4695503" y="969981"/>
            <a:ext cx="1431042" cy="1595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5D3AE49-8DB3-4DF5-95A1-F40B12667E06}"/>
              </a:ext>
            </a:extLst>
          </p:cNvPr>
          <p:cNvCxnSpPr>
            <a:cxnSpLocks/>
            <a:stCxn id="455" idx="3"/>
            <a:endCxn id="299" idx="2"/>
          </p:cNvCxnSpPr>
          <p:nvPr/>
        </p:nvCxnSpPr>
        <p:spPr>
          <a:xfrm>
            <a:off x="4695503" y="969981"/>
            <a:ext cx="1431041" cy="19940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6479AAE5-FE6C-4E63-97E0-EA97D00FB60C}"/>
              </a:ext>
            </a:extLst>
          </p:cNvPr>
          <p:cNvCxnSpPr>
            <a:cxnSpLocks/>
            <a:stCxn id="455" idx="3"/>
            <a:endCxn id="300" idx="2"/>
          </p:cNvCxnSpPr>
          <p:nvPr/>
        </p:nvCxnSpPr>
        <p:spPr>
          <a:xfrm>
            <a:off x="4695503" y="969981"/>
            <a:ext cx="1431042" cy="23927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31617A2-E1F1-4894-A9AB-694169EE984E}"/>
              </a:ext>
            </a:extLst>
          </p:cNvPr>
          <p:cNvCxnSpPr>
            <a:cxnSpLocks/>
            <a:stCxn id="455" idx="3"/>
            <a:endCxn id="301" idx="2"/>
          </p:cNvCxnSpPr>
          <p:nvPr/>
        </p:nvCxnSpPr>
        <p:spPr>
          <a:xfrm>
            <a:off x="4695503" y="969981"/>
            <a:ext cx="1440316" cy="2792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5DB947F-6025-429F-AC49-DEEC2FA61C0C}"/>
              </a:ext>
            </a:extLst>
          </p:cNvPr>
          <p:cNvCxnSpPr>
            <a:cxnSpLocks/>
            <a:stCxn id="455" idx="3"/>
            <a:endCxn id="297" idx="2"/>
          </p:cNvCxnSpPr>
          <p:nvPr/>
        </p:nvCxnSpPr>
        <p:spPr>
          <a:xfrm>
            <a:off x="4695503" y="969981"/>
            <a:ext cx="1427142" cy="119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3FA148F1-C819-47A7-AE74-30D642ABBC94}"/>
              </a:ext>
            </a:extLst>
          </p:cNvPr>
          <p:cNvCxnSpPr>
            <a:cxnSpLocks/>
            <a:stCxn id="455" idx="3"/>
            <a:endCxn id="303" idx="2"/>
          </p:cNvCxnSpPr>
          <p:nvPr/>
        </p:nvCxnSpPr>
        <p:spPr>
          <a:xfrm>
            <a:off x="4695503" y="969981"/>
            <a:ext cx="1440316" cy="3589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7446281-E6B1-4DF7-9312-35C3AFE303A6}"/>
              </a:ext>
            </a:extLst>
          </p:cNvPr>
          <p:cNvCxnSpPr>
            <a:cxnSpLocks/>
            <a:stCxn id="455" idx="3"/>
            <a:endCxn id="304" idx="2"/>
          </p:cNvCxnSpPr>
          <p:nvPr/>
        </p:nvCxnSpPr>
        <p:spPr>
          <a:xfrm>
            <a:off x="4695503" y="969981"/>
            <a:ext cx="1424775" cy="398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290A0CC-C7FD-490F-9862-579FF74C479B}"/>
              </a:ext>
            </a:extLst>
          </p:cNvPr>
          <p:cNvCxnSpPr>
            <a:cxnSpLocks/>
            <a:stCxn id="455" idx="3"/>
            <a:endCxn id="302" idx="2"/>
          </p:cNvCxnSpPr>
          <p:nvPr/>
        </p:nvCxnSpPr>
        <p:spPr>
          <a:xfrm>
            <a:off x="4695503" y="969981"/>
            <a:ext cx="1440315" cy="3191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4" name="Flowchart: Process 463">
            <a:extLst>
              <a:ext uri="{FF2B5EF4-FFF2-40B4-BE49-F238E27FC236}">
                <a16:creationId xmlns:a16="http://schemas.microsoft.com/office/drawing/2014/main" id="{EB76EB4D-6358-4995-BA07-0EC17A1FF590}"/>
              </a:ext>
            </a:extLst>
          </p:cNvPr>
          <p:cNvSpPr/>
          <p:nvPr/>
        </p:nvSpPr>
        <p:spPr>
          <a:xfrm>
            <a:off x="6171310" y="1629404"/>
            <a:ext cx="281989" cy="27376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5" name="Straight Connector 464">
            <a:extLst>
              <a:ext uri="{FF2B5EF4-FFF2-40B4-BE49-F238E27FC236}">
                <a16:creationId xmlns:a16="http://schemas.microsoft.com/office/drawing/2014/main" id="{6B2D88C1-0BA0-4136-88CA-7EC13FB4E68D}"/>
              </a:ext>
            </a:extLst>
          </p:cNvPr>
          <p:cNvCxnSpPr>
            <a:cxnSpLocks/>
            <a:stCxn id="464" idx="3"/>
            <a:endCxn id="306" idx="2"/>
          </p:cNvCxnSpPr>
          <p:nvPr/>
        </p:nvCxnSpPr>
        <p:spPr>
          <a:xfrm>
            <a:off x="6453300" y="1766285"/>
            <a:ext cx="1418218" cy="10808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63EB154-EB2E-4704-8004-AB752F2CBAED}"/>
              </a:ext>
            </a:extLst>
          </p:cNvPr>
          <p:cNvCxnSpPr>
            <a:cxnSpLocks/>
            <a:stCxn id="464" idx="3"/>
            <a:endCxn id="307" idx="2"/>
          </p:cNvCxnSpPr>
          <p:nvPr/>
        </p:nvCxnSpPr>
        <p:spPr>
          <a:xfrm>
            <a:off x="6453300" y="1766285"/>
            <a:ext cx="1418219" cy="1479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9C47E4C-CA8B-4863-83F0-8DF673D2BAA5}"/>
              </a:ext>
            </a:extLst>
          </p:cNvPr>
          <p:cNvCxnSpPr>
            <a:cxnSpLocks/>
            <a:stCxn id="464" idx="3"/>
            <a:endCxn id="309" idx="2"/>
          </p:cNvCxnSpPr>
          <p:nvPr/>
        </p:nvCxnSpPr>
        <p:spPr>
          <a:xfrm>
            <a:off x="6453300" y="1766285"/>
            <a:ext cx="1427491" cy="2277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219725F-B499-4C2B-BBCC-DC1176CFA32E}"/>
              </a:ext>
            </a:extLst>
          </p:cNvPr>
          <p:cNvCxnSpPr>
            <a:cxnSpLocks/>
            <a:stCxn id="464" idx="3"/>
            <a:endCxn id="310" idx="2"/>
          </p:cNvCxnSpPr>
          <p:nvPr/>
        </p:nvCxnSpPr>
        <p:spPr>
          <a:xfrm>
            <a:off x="6453300" y="1766285"/>
            <a:ext cx="1427492" cy="2676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661CBF7-AEB5-4258-B0EE-383EDF97F7C8}"/>
              </a:ext>
            </a:extLst>
          </p:cNvPr>
          <p:cNvCxnSpPr>
            <a:cxnSpLocks/>
            <a:stCxn id="464" idx="3"/>
            <a:endCxn id="305" idx="2"/>
          </p:cNvCxnSpPr>
          <p:nvPr/>
        </p:nvCxnSpPr>
        <p:spPr>
          <a:xfrm>
            <a:off x="6453300" y="1766285"/>
            <a:ext cx="1418219" cy="682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8F67F1F2-88DE-4804-9DB9-79E179DCE07B}"/>
              </a:ext>
            </a:extLst>
          </p:cNvPr>
          <p:cNvCxnSpPr>
            <a:cxnSpLocks/>
            <a:stCxn id="473" idx="3"/>
            <a:endCxn id="500" idx="2"/>
          </p:cNvCxnSpPr>
          <p:nvPr/>
        </p:nvCxnSpPr>
        <p:spPr>
          <a:xfrm>
            <a:off x="8211165" y="2051991"/>
            <a:ext cx="1160233" cy="1438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678C829-D465-488F-9B22-46B13FAC51A3}"/>
              </a:ext>
            </a:extLst>
          </p:cNvPr>
          <p:cNvCxnSpPr>
            <a:cxnSpLocks/>
            <a:stCxn id="305" idx="6"/>
            <a:endCxn id="500" idx="2"/>
          </p:cNvCxnSpPr>
          <p:nvPr/>
        </p:nvCxnSpPr>
        <p:spPr>
          <a:xfrm>
            <a:off x="8255576" y="2448733"/>
            <a:ext cx="1115822" cy="1041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BF7A00CE-CAED-424F-B9A3-6BAED7BB8619}"/>
              </a:ext>
            </a:extLst>
          </p:cNvPr>
          <p:cNvCxnSpPr>
            <a:cxnSpLocks/>
            <a:stCxn id="500" idx="2"/>
            <a:endCxn id="306" idx="6"/>
          </p:cNvCxnSpPr>
          <p:nvPr/>
        </p:nvCxnSpPr>
        <p:spPr>
          <a:xfrm flipH="1" flipV="1">
            <a:off x="8255575" y="2847096"/>
            <a:ext cx="1115823" cy="643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3" name="Flowchart: Process 472">
            <a:extLst>
              <a:ext uri="{FF2B5EF4-FFF2-40B4-BE49-F238E27FC236}">
                <a16:creationId xmlns:a16="http://schemas.microsoft.com/office/drawing/2014/main" id="{6321DA5F-E2AF-4A86-AD61-542A5A4C50AE}"/>
              </a:ext>
            </a:extLst>
          </p:cNvPr>
          <p:cNvSpPr/>
          <p:nvPr/>
        </p:nvSpPr>
        <p:spPr>
          <a:xfrm>
            <a:off x="7929176" y="1915109"/>
            <a:ext cx="281989" cy="27376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TextBox 473">
            <a:extLst>
              <a:ext uri="{FF2B5EF4-FFF2-40B4-BE49-F238E27FC236}">
                <a16:creationId xmlns:a16="http://schemas.microsoft.com/office/drawing/2014/main" id="{9471800B-D68D-409F-A866-159C96346927}"/>
              </a:ext>
            </a:extLst>
          </p:cNvPr>
          <p:cNvSpPr txBox="1"/>
          <p:nvPr/>
        </p:nvSpPr>
        <p:spPr>
          <a:xfrm>
            <a:off x="4762077" y="814971"/>
            <a:ext cx="564789" cy="30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Bias</a:t>
            </a:r>
          </a:p>
        </p:txBody>
      </p:sp>
      <p:sp>
        <p:nvSpPr>
          <p:cNvPr id="475" name="TextBox 474">
            <a:extLst>
              <a:ext uri="{FF2B5EF4-FFF2-40B4-BE49-F238E27FC236}">
                <a16:creationId xmlns:a16="http://schemas.microsoft.com/office/drawing/2014/main" id="{5F959128-D3BD-4FFF-8B28-53242ECE1134}"/>
              </a:ext>
            </a:extLst>
          </p:cNvPr>
          <p:cNvSpPr txBox="1"/>
          <p:nvPr/>
        </p:nvSpPr>
        <p:spPr>
          <a:xfrm>
            <a:off x="6665171" y="1621691"/>
            <a:ext cx="564789" cy="30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Bias</a:t>
            </a:r>
          </a:p>
        </p:txBody>
      </p:sp>
      <p:sp>
        <p:nvSpPr>
          <p:cNvPr id="476" name="TextBox 475">
            <a:extLst>
              <a:ext uri="{FF2B5EF4-FFF2-40B4-BE49-F238E27FC236}">
                <a16:creationId xmlns:a16="http://schemas.microsoft.com/office/drawing/2014/main" id="{154FC6D8-3EBC-474D-9ACA-EA903A785071}"/>
              </a:ext>
            </a:extLst>
          </p:cNvPr>
          <p:cNvSpPr txBox="1"/>
          <p:nvPr/>
        </p:nvSpPr>
        <p:spPr>
          <a:xfrm>
            <a:off x="8399204" y="1884738"/>
            <a:ext cx="564789" cy="30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Bias</a:t>
            </a:r>
          </a:p>
        </p:txBody>
      </p:sp>
      <p:sp>
        <p:nvSpPr>
          <p:cNvPr id="477" name="Flowchart: Connector 476">
            <a:extLst>
              <a:ext uri="{FF2B5EF4-FFF2-40B4-BE49-F238E27FC236}">
                <a16:creationId xmlns:a16="http://schemas.microsoft.com/office/drawing/2014/main" id="{1CDFBF55-5640-479A-A2D2-6C890758BAAF}"/>
              </a:ext>
            </a:extLst>
          </p:cNvPr>
          <p:cNvSpPr/>
          <p:nvPr/>
        </p:nvSpPr>
        <p:spPr>
          <a:xfrm>
            <a:off x="2708090" y="1865814"/>
            <a:ext cx="384057" cy="36297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78" name="Flowchart: Connector 477">
            <a:extLst>
              <a:ext uri="{FF2B5EF4-FFF2-40B4-BE49-F238E27FC236}">
                <a16:creationId xmlns:a16="http://schemas.microsoft.com/office/drawing/2014/main" id="{D3BCC343-677C-4B0A-AC15-B63E031886C1}"/>
              </a:ext>
            </a:extLst>
          </p:cNvPr>
          <p:cNvSpPr/>
          <p:nvPr/>
        </p:nvSpPr>
        <p:spPr>
          <a:xfrm>
            <a:off x="2711990" y="2267244"/>
            <a:ext cx="393330" cy="362978"/>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2</a:t>
            </a:r>
          </a:p>
        </p:txBody>
      </p:sp>
      <p:sp>
        <p:nvSpPr>
          <p:cNvPr id="479" name="Flowchart: Connector 478">
            <a:extLst>
              <a:ext uri="{FF2B5EF4-FFF2-40B4-BE49-F238E27FC236}">
                <a16:creationId xmlns:a16="http://schemas.microsoft.com/office/drawing/2014/main" id="{E987FDFC-8D00-46A3-ADF6-13D941E3FBD5}"/>
              </a:ext>
            </a:extLst>
          </p:cNvPr>
          <p:cNvSpPr/>
          <p:nvPr/>
        </p:nvSpPr>
        <p:spPr>
          <a:xfrm>
            <a:off x="2711989" y="2665607"/>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schemeClr val="bg1"/>
                </a:solidFill>
                <a:latin typeface="Calibri" panose="020F0502020204030204"/>
              </a:rPr>
              <a:t>0</a:t>
            </a:r>
            <a:endParaRPr kumimoji="0" lang="en-AU" b="0" i="0" u="none" strike="noStrike" kern="1200" cap="none" spc="0" normalizeH="0" baseline="0" noProof="0" dirty="0">
              <a:ln>
                <a:noFill/>
              </a:ln>
              <a:solidFill>
                <a:schemeClr val="bg1"/>
              </a:solidFill>
              <a:effectLst/>
              <a:uLnTx/>
              <a:uFillTx/>
              <a:latin typeface="Calibri" panose="020F0502020204030204"/>
            </a:endParaRPr>
          </a:p>
        </p:txBody>
      </p:sp>
      <p:sp>
        <p:nvSpPr>
          <p:cNvPr id="480" name="Flowchart: Connector 479">
            <a:extLst>
              <a:ext uri="{FF2B5EF4-FFF2-40B4-BE49-F238E27FC236}">
                <a16:creationId xmlns:a16="http://schemas.microsoft.com/office/drawing/2014/main" id="{7D6F5DE7-EC61-4975-958C-CFF417DD8B68}"/>
              </a:ext>
            </a:extLst>
          </p:cNvPr>
          <p:cNvSpPr/>
          <p:nvPr/>
        </p:nvSpPr>
        <p:spPr>
          <a:xfrm>
            <a:off x="2711990" y="3064323"/>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481" name="Flowchart: Connector 480">
            <a:extLst>
              <a:ext uri="{FF2B5EF4-FFF2-40B4-BE49-F238E27FC236}">
                <a16:creationId xmlns:a16="http://schemas.microsoft.com/office/drawing/2014/main" id="{70EB1C96-ABAB-4F8B-B0C3-DE28B8B3B33D}"/>
              </a:ext>
            </a:extLst>
          </p:cNvPr>
          <p:cNvSpPr/>
          <p:nvPr/>
        </p:nvSpPr>
        <p:spPr>
          <a:xfrm>
            <a:off x="2721264" y="3464382"/>
            <a:ext cx="384057" cy="36297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82" name="Flowchart: Connector 481">
            <a:extLst>
              <a:ext uri="{FF2B5EF4-FFF2-40B4-BE49-F238E27FC236}">
                <a16:creationId xmlns:a16="http://schemas.microsoft.com/office/drawing/2014/main" id="{D8353DA8-1B4D-477B-9BC1-0490856665C8}"/>
              </a:ext>
            </a:extLst>
          </p:cNvPr>
          <p:cNvSpPr/>
          <p:nvPr/>
        </p:nvSpPr>
        <p:spPr>
          <a:xfrm>
            <a:off x="2721263" y="3862745"/>
            <a:ext cx="384057" cy="362978"/>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83" name="Flowchart: Connector 482">
            <a:extLst>
              <a:ext uri="{FF2B5EF4-FFF2-40B4-BE49-F238E27FC236}">
                <a16:creationId xmlns:a16="http://schemas.microsoft.com/office/drawing/2014/main" id="{6929F0B5-43DC-454B-A774-2EFA2C0A1AC1}"/>
              </a:ext>
            </a:extLst>
          </p:cNvPr>
          <p:cNvSpPr/>
          <p:nvPr/>
        </p:nvSpPr>
        <p:spPr>
          <a:xfrm>
            <a:off x="2721264" y="4261462"/>
            <a:ext cx="384057" cy="362978"/>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484" name="Flowchart: Connector 483">
            <a:extLst>
              <a:ext uri="{FF2B5EF4-FFF2-40B4-BE49-F238E27FC236}">
                <a16:creationId xmlns:a16="http://schemas.microsoft.com/office/drawing/2014/main" id="{2F8B6D77-B97C-4D16-A020-8D41B1A71EC0}"/>
              </a:ext>
            </a:extLst>
          </p:cNvPr>
          <p:cNvSpPr/>
          <p:nvPr/>
        </p:nvSpPr>
        <p:spPr>
          <a:xfrm>
            <a:off x="2705724" y="4660177"/>
            <a:ext cx="384057" cy="362978"/>
          </a:xfrm>
          <a:prstGeom prst="flowChartConnec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bg1"/>
                </a:solidFill>
                <a:effectLst/>
                <a:uLnTx/>
                <a:uFillTx/>
                <a:latin typeface="Calibri" panose="020F0502020204030204"/>
                <a:ea typeface="+mn-ea"/>
                <a:cs typeface="+mn-cs"/>
              </a:rPr>
              <a:t>4</a:t>
            </a:r>
          </a:p>
        </p:txBody>
      </p:sp>
      <p:cxnSp>
        <p:nvCxnSpPr>
          <p:cNvPr id="485" name="Straight Connector 484">
            <a:extLst>
              <a:ext uri="{FF2B5EF4-FFF2-40B4-BE49-F238E27FC236}">
                <a16:creationId xmlns:a16="http://schemas.microsoft.com/office/drawing/2014/main" id="{A996066D-68AC-4C58-A5C2-1BC0BCBC6357}"/>
              </a:ext>
            </a:extLst>
          </p:cNvPr>
          <p:cNvCxnSpPr>
            <a:cxnSpLocks/>
            <a:stCxn id="477" idx="6"/>
            <a:endCxn id="285" idx="2"/>
          </p:cNvCxnSpPr>
          <p:nvPr/>
        </p:nvCxnSpPr>
        <p:spPr>
          <a:xfrm flipV="1">
            <a:off x="3092149" y="1368343"/>
            <a:ext cx="1272699" cy="678959"/>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74D68A0D-E1AC-4BD3-81A2-BCE9F36ABC02}"/>
              </a:ext>
            </a:extLst>
          </p:cNvPr>
          <p:cNvCxnSpPr>
            <a:cxnSpLocks/>
            <a:stCxn id="478" idx="6"/>
            <a:endCxn id="286" idx="2"/>
          </p:cNvCxnSpPr>
          <p:nvPr/>
        </p:nvCxnSpPr>
        <p:spPr>
          <a:xfrm flipV="1">
            <a:off x="3105321" y="1766706"/>
            <a:ext cx="1259526" cy="6820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CA537843-51B9-4B62-A02F-4CC6BE97648E}"/>
              </a:ext>
            </a:extLst>
          </p:cNvPr>
          <p:cNvCxnSpPr>
            <a:cxnSpLocks/>
            <a:stCxn id="478" idx="6"/>
            <a:endCxn id="287" idx="2"/>
          </p:cNvCxnSpPr>
          <p:nvPr/>
        </p:nvCxnSpPr>
        <p:spPr>
          <a:xfrm flipV="1">
            <a:off x="3105321" y="2165423"/>
            <a:ext cx="1259527" cy="2833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BCB964D1-939F-401D-BBA6-AE6A55414600}"/>
              </a:ext>
            </a:extLst>
          </p:cNvPr>
          <p:cNvCxnSpPr>
            <a:cxnSpLocks/>
            <a:stCxn id="478" idx="6"/>
            <a:endCxn id="288" idx="2"/>
          </p:cNvCxnSpPr>
          <p:nvPr/>
        </p:nvCxnSpPr>
        <p:spPr>
          <a:xfrm>
            <a:off x="3105321" y="2448732"/>
            <a:ext cx="1263427" cy="118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1BC1FCE8-BD00-4AA6-A9F8-04AAC59626B9}"/>
              </a:ext>
            </a:extLst>
          </p:cNvPr>
          <p:cNvCxnSpPr>
            <a:cxnSpLocks/>
            <a:stCxn id="479" idx="6"/>
            <a:endCxn id="289" idx="2"/>
          </p:cNvCxnSpPr>
          <p:nvPr/>
        </p:nvCxnSpPr>
        <p:spPr>
          <a:xfrm>
            <a:off x="3096047" y="2847095"/>
            <a:ext cx="1272699" cy="118121"/>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8884B07E-F122-477A-97E4-A037CDE10294}"/>
              </a:ext>
            </a:extLst>
          </p:cNvPr>
          <p:cNvCxnSpPr>
            <a:cxnSpLocks/>
            <a:stCxn id="480" idx="6"/>
            <a:endCxn id="290" idx="2"/>
          </p:cNvCxnSpPr>
          <p:nvPr/>
        </p:nvCxnSpPr>
        <p:spPr>
          <a:xfrm>
            <a:off x="3096048" y="3245811"/>
            <a:ext cx="1272699" cy="118121"/>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38B0943A-A380-4586-A6F6-8F6922A93888}"/>
              </a:ext>
            </a:extLst>
          </p:cNvPr>
          <p:cNvCxnSpPr>
            <a:cxnSpLocks/>
            <a:stCxn id="481" idx="6"/>
            <a:endCxn id="291" idx="2"/>
          </p:cNvCxnSpPr>
          <p:nvPr/>
        </p:nvCxnSpPr>
        <p:spPr>
          <a:xfrm>
            <a:off x="3105322" y="3645871"/>
            <a:ext cx="1272699" cy="118121"/>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E67243C-04F4-4244-B5E8-C45995300D4E}"/>
              </a:ext>
            </a:extLst>
          </p:cNvPr>
          <p:cNvCxnSpPr>
            <a:cxnSpLocks/>
            <a:stCxn id="482" idx="6"/>
            <a:endCxn id="292" idx="2"/>
          </p:cNvCxnSpPr>
          <p:nvPr/>
        </p:nvCxnSpPr>
        <p:spPr>
          <a:xfrm>
            <a:off x="3105321" y="4044234"/>
            <a:ext cx="1272699" cy="118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1516CB99-E649-47A3-9041-D05E7163D6B2}"/>
              </a:ext>
            </a:extLst>
          </p:cNvPr>
          <p:cNvCxnSpPr>
            <a:cxnSpLocks/>
            <a:stCxn id="482" idx="6"/>
            <a:endCxn id="293" idx="2"/>
          </p:cNvCxnSpPr>
          <p:nvPr/>
        </p:nvCxnSpPr>
        <p:spPr>
          <a:xfrm>
            <a:off x="3105321" y="4044234"/>
            <a:ext cx="1272700" cy="516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4" name="Flowchart: Connector 493">
            <a:extLst>
              <a:ext uri="{FF2B5EF4-FFF2-40B4-BE49-F238E27FC236}">
                <a16:creationId xmlns:a16="http://schemas.microsoft.com/office/drawing/2014/main" id="{E209DFD4-C6E1-48AE-BEA2-89DD22BC25EF}"/>
              </a:ext>
            </a:extLst>
          </p:cNvPr>
          <p:cNvSpPr/>
          <p:nvPr/>
        </p:nvSpPr>
        <p:spPr>
          <a:xfrm>
            <a:off x="4360475" y="6018316"/>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5" name="Straight Connector 494">
            <a:extLst>
              <a:ext uri="{FF2B5EF4-FFF2-40B4-BE49-F238E27FC236}">
                <a16:creationId xmlns:a16="http://schemas.microsoft.com/office/drawing/2014/main" id="{770CC6BD-AED3-4CE4-81E8-FF21BFE6F172}"/>
              </a:ext>
            </a:extLst>
          </p:cNvPr>
          <p:cNvCxnSpPr>
            <a:cxnSpLocks/>
            <a:stCxn id="483" idx="6"/>
            <a:endCxn id="294" idx="2"/>
          </p:cNvCxnSpPr>
          <p:nvPr/>
        </p:nvCxnSpPr>
        <p:spPr>
          <a:xfrm>
            <a:off x="3105322" y="4442950"/>
            <a:ext cx="1257159" cy="516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CC5FCE6B-B49A-47E4-89FA-EA8567F3FB7E}"/>
              </a:ext>
            </a:extLst>
          </p:cNvPr>
          <p:cNvCxnSpPr>
            <a:cxnSpLocks/>
            <a:stCxn id="483" idx="6"/>
            <a:endCxn id="295" idx="2"/>
          </p:cNvCxnSpPr>
          <p:nvPr/>
        </p:nvCxnSpPr>
        <p:spPr>
          <a:xfrm>
            <a:off x="3105322" y="4442950"/>
            <a:ext cx="1257158" cy="915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39D0B8FA-9DA2-4993-879B-41F1725C8A94}"/>
              </a:ext>
            </a:extLst>
          </p:cNvPr>
          <p:cNvCxnSpPr>
            <a:cxnSpLocks/>
            <a:stCxn id="484" idx="6"/>
            <a:endCxn id="296" idx="2"/>
          </p:cNvCxnSpPr>
          <p:nvPr/>
        </p:nvCxnSpPr>
        <p:spPr>
          <a:xfrm>
            <a:off x="3089781" y="4841666"/>
            <a:ext cx="1272699" cy="915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6E59D1E-569D-46F1-8A7C-64C6EE688515}"/>
              </a:ext>
            </a:extLst>
          </p:cNvPr>
          <p:cNvCxnSpPr>
            <a:cxnSpLocks/>
            <a:stCxn id="484" idx="6"/>
            <a:endCxn id="494" idx="2"/>
          </p:cNvCxnSpPr>
          <p:nvPr/>
        </p:nvCxnSpPr>
        <p:spPr>
          <a:xfrm>
            <a:off x="3089781" y="4841666"/>
            <a:ext cx="1270694" cy="1358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9" name="TextBox 498">
            <a:extLst>
              <a:ext uri="{FF2B5EF4-FFF2-40B4-BE49-F238E27FC236}">
                <a16:creationId xmlns:a16="http://schemas.microsoft.com/office/drawing/2014/main" id="{6DE83E03-ED0A-40C5-A70D-497FF631DD28}"/>
              </a:ext>
            </a:extLst>
          </p:cNvPr>
          <p:cNvSpPr txBox="1"/>
          <p:nvPr/>
        </p:nvSpPr>
        <p:spPr>
          <a:xfrm>
            <a:off x="3602710" y="6475427"/>
            <a:ext cx="1916130" cy="3508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Embedding Layer</a:t>
            </a:r>
          </a:p>
        </p:txBody>
      </p:sp>
      <p:sp>
        <p:nvSpPr>
          <p:cNvPr id="500" name="Flowchart: Connector 499">
            <a:extLst>
              <a:ext uri="{FF2B5EF4-FFF2-40B4-BE49-F238E27FC236}">
                <a16:creationId xmlns:a16="http://schemas.microsoft.com/office/drawing/2014/main" id="{94676743-BF62-4237-A871-444CD59699C8}"/>
              </a:ext>
            </a:extLst>
          </p:cNvPr>
          <p:cNvSpPr/>
          <p:nvPr/>
        </p:nvSpPr>
        <p:spPr>
          <a:xfrm>
            <a:off x="9371398" y="3308801"/>
            <a:ext cx="384057" cy="36297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1" name="Straight Connector 500">
            <a:extLst>
              <a:ext uri="{FF2B5EF4-FFF2-40B4-BE49-F238E27FC236}">
                <a16:creationId xmlns:a16="http://schemas.microsoft.com/office/drawing/2014/main" id="{539E8486-3694-4781-A56C-358F46BCE06C}"/>
              </a:ext>
            </a:extLst>
          </p:cNvPr>
          <p:cNvCxnSpPr>
            <a:cxnSpLocks/>
            <a:stCxn id="500" idx="2"/>
            <a:endCxn id="308" idx="6"/>
          </p:cNvCxnSpPr>
          <p:nvPr/>
        </p:nvCxnSpPr>
        <p:spPr>
          <a:xfrm flipH="1">
            <a:off x="8264850" y="3490290"/>
            <a:ext cx="1106548" cy="155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35C6C84C-C2F7-49A2-A800-5D5C6E8B6298}"/>
              </a:ext>
            </a:extLst>
          </p:cNvPr>
          <p:cNvCxnSpPr>
            <a:cxnSpLocks/>
            <a:stCxn id="500" idx="2"/>
            <a:endCxn id="309" idx="6"/>
          </p:cNvCxnSpPr>
          <p:nvPr/>
        </p:nvCxnSpPr>
        <p:spPr>
          <a:xfrm flipH="1">
            <a:off x="8264849" y="3490290"/>
            <a:ext cx="1106549" cy="553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05347F48-29EE-4326-8C94-FFC7F391DC59}"/>
              </a:ext>
            </a:extLst>
          </p:cNvPr>
          <p:cNvCxnSpPr>
            <a:cxnSpLocks/>
            <a:stCxn id="500" idx="2"/>
            <a:endCxn id="310" idx="6"/>
          </p:cNvCxnSpPr>
          <p:nvPr/>
        </p:nvCxnSpPr>
        <p:spPr>
          <a:xfrm flipH="1">
            <a:off x="8264850" y="3490290"/>
            <a:ext cx="1106548" cy="9526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92B93EE-F618-42D4-B8CA-8020540F29E4}"/>
              </a:ext>
            </a:extLst>
          </p:cNvPr>
          <p:cNvCxnSpPr>
            <a:cxnSpLocks/>
            <a:stCxn id="500" idx="2"/>
            <a:endCxn id="307" idx="6"/>
          </p:cNvCxnSpPr>
          <p:nvPr/>
        </p:nvCxnSpPr>
        <p:spPr>
          <a:xfrm flipH="1" flipV="1">
            <a:off x="8255576" y="3245812"/>
            <a:ext cx="1115822" cy="24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5" name="Title 4">
            <a:extLst>
              <a:ext uri="{FF2B5EF4-FFF2-40B4-BE49-F238E27FC236}">
                <a16:creationId xmlns:a16="http://schemas.microsoft.com/office/drawing/2014/main" id="{996ED4E7-6A5D-4463-93B5-267ED4306A9B}"/>
              </a:ext>
            </a:extLst>
          </p:cNvPr>
          <p:cNvSpPr txBox="1">
            <a:spLocks/>
          </p:cNvSpPr>
          <p:nvPr/>
        </p:nvSpPr>
        <p:spPr>
          <a:xfrm>
            <a:off x="-69726" y="3515933"/>
            <a:ext cx="1547710"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AU" dirty="0">
                <a:solidFill>
                  <a:prstClr val="white"/>
                </a:solidFill>
              </a:rPr>
              <a:t>Models - MLP</a:t>
            </a:r>
            <a:endPar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7EDBE0C6-5313-44B5-A01B-34B4FE454780}"/>
              </a:ext>
            </a:extLst>
          </p:cNvPr>
          <p:cNvPicPr>
            <a:picLocks noChangeAspect="1"/>
          </p:cNvPicPr>
          <p:nvPr/>
        </p:nvPicPr>
        <p:blipFill>
          <a:blip r:embed="rId5"/>
          <a:stretch>
            <a:fillRect/>
          </a:stretch>
        </p:blipFill>
        <p:spPr>
          <a:xfrm>
            <a:off x="9563426" y="4814934"/>
            <a:ext cx="2472660" cy="1566360"/>
          </a:xfrm>
          <a:prstGeom prst="rect">
            <a:avLst/>
          </a:prstGeom>
          <a:solidFill>
            <a:schemeClr val="tx1">
              <a:lumMod val="85000"/>
            </a:schemeClr>
          </a:solidFill>
        </p:spPr>
      </p:pic>
      <p:cxnSp>
        <p:nvCxnSpPr>
          <p:cNvPr id="241" name="Straight Connector 240">
            <a:extLst>
              <a:ext uri="{FF2B5EF4-FFF2-40B4-BE49-F238E27FC236}">
                <a16:creationId xmlns:a16="http://schemas.microsoft.com/office/drawing/2014/main" id="{D309225C-EDE8-43D5-B95E-8FF930260170}"/>
              </a:ext>
            </a:extLst>
          </p:cNvPr>
          <p:cNvCxnSpPr>
            <a:cxnSpLocks/>
            <a:stCxn id="494" idx="6"/>
            <a:endCxn id="304" idx="2"/>
          </p:cNvCxnSpPr>
          <p:nvPr/>
        </p:nvCxnSpPr>
        <p:spPr>
          <a:xfrm flipV="1">
            <a:off x="4744532" y="4958589"/>
            <a:ext cx="1375746" cy="1241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72C9A5EF-9AE9-416E-B11C-63919845C279}"/>
              </a:ext>
            </a:extLst>
          </p:cNvPr>
          <p:cNvCxnSpPr>
            <a:cxnSpLocks/>
            <a:stCxn id="494" idx="6"/>
            <a:endCxn id="303" idx="2"/>
          </p:cNvCxnSpPr>
          <p:nvPr/>
        </p:nvCxnSpPr>
        <p:spPr>
          <a:xfrm flipV="1">
            <a:off x="4744532" y="4559874"/>
            <a:ext cx="1391285" cy="1639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6EE5C34-6195-4241-B91A-0C4EA7235F38}"/>
              </a:ext>
            </a:extLst>
          </p:cNvPr>
          <p:cNvCxnSpPr>
            <a:cxnSpLocks/>
            <a:stCxn id="494" idx="6"/>
            <a:endCxn id="302" idx="2"/>
          </p:cNvCxnSpPr>
          <p:nvPr/>
        </p:nvCxnSpPr>
        <p:spPr>
          <a:xfrm flipV="1">
            <a:off x="4744532" y="4161158"/>
            <a:ext cx="1391284" cy="2038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C85D197-00D3-4631-949F-000642467777}"/>
              </a:ext>
            </a:extLst>
          </p:cNvPr>
          <p:cNvCxnSpPr>
            <a:cxnSpLocks/>
            <a:stCxn id="494" idx="6"/>
            <a:endCxn id="301" idx="2"/>
          </p:cNvCxnSpPr>
          <p:nvPr/>
        </p:nvCxnSpPr>
        <p:spPr>
          <a:xfrm flipV="1">
            <a:off x="4744532" y="3762795"/>
            <a:ext cx="1391285" cy="2437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05892CE-352D-4E1F-A89D-4CA448CE8391}"/>
              </a:ext>
            </a:extLst>
          </p:cNvPr>
          <p:cNvCxnSpPr>
            <a:cxnSpLocks/>
            <a:stCxn id="494" idx="6"/>
            <a:endCxn id="300" idx="2"/>
          </p:cNvCxnSpPr>
          <p:nvPr/>
        </p:nvCxnSpPr>
        <p:spPr>
          <a:xfrm flipV="1">
            <a:off x="4744532" y="3362736"/>
            <a:ext cx="1382012" cy="2837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440DFB8-6A02-451C-9B8A-24ABDFE0EDFE}"/>
              </a:ext>
            </a:extLst>
          </p:cNvPr>
          <p:cNvCxnSpPr>
            <a:cxnSpLocks/>
            <a:stCxn id="494" idx="6"/>
            <a:endCxn id="299" idx="2"/>
          </p:cNvCxnSpPr>
          <p:nvPr/>
        </p:nvCxnSpPr>
        <p:spPr>
          <a:xfrm flipV="1">
            <a:off x="4744532" y="2964019"/>
            <a:ext cx="1382011" cy="3235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46B387F-99EB-4F17-BA9B-F376122088B9}"/>
              </a:ext>
            </a:extLst>
          </p:cNvPr>
          <p:cNvCxnSpPr>
            <a:cxnSpLocks/>
            <a:stCxn id="494" idx="6"/>
            <a:endCxn id="298" idx="2"/>
          </p:cNvCxnSpPr>
          <p:nvPr/>
        </p:nvCxnSpPr>
        <p:spPr>
          <a:xfrm flipV="1">
            <a:off x="4744532" y="2565657"/>
            <a:ext cx="1382012" cy="3634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1A030F58-B7ED-4053-867F-37F6339945B4}"/>
              </a:ext>
            </a:extLst>
          </p:cNvPr>
          <p:cNvCxnSpPr>
            <a:cxnSpLocks/>
            <a:stCxn id="494" idx="6"/>
            <a:endCxn id="297" idx="2"/>
          </p:cNvCxnSpPr>
          <p:nvPr/>
        </p:nvCxnSpPr>
        <p:spPr>
          <a:xfrm flipV="1">
            <a:off x="4744532" y="2164226"/>
            <a:ext cx="1378112" cy="4035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5" name="Group 264">
            <a:extLst>
              <a:ext uri="{FF2B5EF4-FFF2-40B4-BE49-F238E27FC236}">
                <a16:creationId xmlns:a16="http://schemas.microsoft.com/office/drawing/2014/main" id="{27098C8C-4FA4-4821-942F-BE8DBFABB233}"/>
              </a:ext>
            </a:extLst>
          </p:cNvPr>
          <p:cNvGrpSpPr/>
          <p:nvPr/>
        </p:nvGrpSpPr>
        <p:grpSpPr>
          <a:xfrm>
            <a:off x="6502329" y="5001382"/>
            <a:ext cx="577757" cy="294991"/>
            <a:chOff x="6207527" y="5209984"/>
            <a:chExt cx="577757" cy="294991"/>
          </a:xfrm>
        </p:grpSpPr>
        <p:grpSp>
          <p:nvGrpSpPr>
            <p:cNvPr id="266" name="Group 265">
              <a:extLst>
                <a:ext uri="{FF2B5EF4-FFF2-40B4-BE49-F238E27FC236}">
                  <a16:creationId xmlns:a16="http://schemas.microsoft.com/office/drawing/2014/main" id="{36118E49-0D67-493E-8DE0-DC9A6386BC70}"/>
                </a:ext>
              </a:extLst>
            </p:cNvPr>
            <p:cNvGrpSpPr/>
            <p:nvPr/>
          </p:nvGrpSpPr>
          <p:grpSpPr>
            <a:xfrm>
              <a:off x="6256696" y="5248885"/>
              <a:ext cx="389541" cy="256090"/>
              <a:chOff x="8486121" y="4767767"/>
              <a:chExt cx="652644" cy="453023"/>
            </a:xfrm>
          </p:grpSpPr>
          <p:sp>
            <p:nvSpPr>
              <p:cNvPr id="268" name="Rectangle 267">
                <a:extLst>
                  <a:ext uri="{FF2B5EF4-FFF2-40B4-BE49-F238E27FC236}">
                    <a16:creationId xmlns:a16="http://schemas.microsoft.com/office/drawing/2014/main" id="{40CEA0AD-9803-4945-B3C1-B0F7AAE0825E}"/>
                  </a:ext>
                </a:extLst>
              </p:cNvPr>
              <p:cNvSpPr/>
              <p:nvPr/>
            </p:nvSpPr>
            <p:spPr>
              <a:xfrm>
                <a:off x="8486121" y="4767767"/>
                <a:ext cx="652644" cy="45302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9" name="Group 268">
                <a:extLst>
                  <a:ext uri="{FF2B5EF4-FFF2-40B4-BE49-F238E27FC236}">
                    <a16:creationId xmlns:a16="http://schemas.microsoft.com/office/drawing/2014/main" id="{01EE9AE1-5461-41E3-8B57-3B3AAADAA32F}"/>
                  </a:ext>
                </a:extLst>
              </p:cNvPr>
              <p:cNvGrpSpPr/>
              <p:nvPr/>
            </p:nvGrpSpPr>
            <p:grpSpPr>
              <a:xfrm>
                <a:off x="8507123" y="4776583"/>
                <a:ext cx="612403" cy="407306"/>
                <a:chOff x="9073280" y="4895220"/>
                <a:chExt cx="612403" cy="407306"/>
              </a:xfrm>
            </p:grpSpPr>
            <p:cxnSp>
              <p:nvCxnSpPr>
                <p:cNvPr id="270" name="Straight Connector 269">
                  <a:extLst>
                    <a:ext uri="{FF2B5EF4-FFF2-40B4-BE49-F238E27FC236}">
                      <a16:creationId xmlns:a16="http://schemas.microsoft.com/office/drawing/2014/main" id="{C2E2B45A-82AA-4572-BC61-2591F16FDDF7}"/>
                    </a:ext>
                  </a:extLst>
                </p:cNvPr>
                <p:cNvCxnSpPr>
                  <a:cxnSpLocks/>
                </p:cNvCxnSpPr>
                <p:nvPr/>
              </p:nvCxnSpPr>
              <p:spPr>
                <a:xfrm>
                  <a:off x="9073280" y="5302526"/>
                  <a:ext cx="4185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3581F92-632F-43B3-B4F8-081260D41199}"/>
                    </a:ext>
                  </a:extLst>
                </p:cNvPr>
                <p:cNvCxnSpPr>
                  <a:cxnSpLocks/>
                </p:cNvCxnSpPr>
                <p:nvPr/>
              </p:nvCxnSpPr>
              <p:spPr>
                <a:xfrm flipV="1">
                  <a:off x="9477302" y="4895220"/>
                  <a:ext cx="208381" cy="407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7" name="TextBox 266">
              <a:extLst>
                <a:ext uri="{FF2B5EF4-FFF2-40B4-BE49-F238E27FC236}">
                  <a16:creationId xmlns:a16="http://schemas.microsoft.com/office/drawing/2014/main" id="{DD102BC7-5FB4-4D56-A7FE-3F1F31869783}"/>
                </a:ext>
              </a:extLst>
            </p:cNvPr>
            <p:cNvSpPr txBox="1"/>
            <p:nvPr/>
          </p:nvSpPr>
          <p:spPr>
            <a:xfrm>
              <a:off x="6207527" y="5209984"/>
              <a:ext cx="577757" cy="215444"/>
            </a:xfrm>
            <a:prstGeom prst="rect">
              <a:avLst/>
            </a:prstGeom>
            <a:noFill/>
          </p:spPr>
          <p:txBody>
            <a:bodyPr wrap="square" rtlCol="0">
              <a:spAutoFit/>
            </a:bodyPr>
            <a:lstStyle/>
            <a:p>
              <a:r>
                <a:rPr lang="en-AU" sz="800" dirty="0" err="1"/>
                <a:t>Relu</a:t>
              </a:r>
              <a:endParaRPr lang="en-AU" sz="800" dirty="0"/>
            </a:p>
          </p:txBody>
        </p:sp>
      </p:grpSp>
      <p:grpSp>
        <p:nvGrpSpPr>
          <p:cNvPr id="272" name="Group 271">
            <a:extLst>
              <a:ext uri="{FF2B5EF4-FFF2-40B4-BE49-F238E27FC236}">
                <a16:creationId xmlns:a16="http://schemas.microsoft.com/office/drawing/2014/main" id="{45CCE6DB-69A5-40E1-84BB-87F87A8B3277}"/>
              </a:ext>
            </a:extLst>
          </p:cNvPr>
          <p:cNvGrpSpPr/>
          <p:nvPr/>
        </p:nvGrpSpPr>
        <p:grpSpPr>
          <a:xfrm>
            <a:off x="8264849" y="4496523"/>
            <a:ext cx="577757" cy="294991"/>
            <a:chOff x="6207527" y="5209984"/>
            <a:chExt cx="577757" cy="294991"/>
          </a:xfrm>
        </p:grpSpPr>
        <p:grpSp>
          <p:nvGrpSpPr>
            <p:cNvPr id="273" name="Group 272">
              <a:extLst>
                <a:ext uri="{FF2B5EF4-FFF2-40B4-BE49-F238E27FC236}">
                  <a16:creationId xmlns:a16="http://schemas.microsoft.com/office/drawing/2014/main" id="{C342FA86-6C62-4C25-8AC8-4CD300F91E0B}"/>
                </a:ext>
              </a:extLst>
            </p:cNvPr>
            <p:cNvGrpSpPr/>
            <p:nvPr/>
          </p:nvGrpSpPr>
          <p:grpSpPr>
            <a:xfrm>
              <a:off x="6256696" y="5248885"/>
              <a:ext cx="389541" cy="256090"/>
              <a:chOff x="8486121" y="4767767"/>
              <a:chExt cx="652644" cy="453023"/>
            </a:xfrm>
          </p:grpSpPr>
          <p:sp>
            <p:nvSpPr>
              <p:cNvPr id="275" name="Rectangle 274">
                <a:extLst>
                  <a:ext uri="{FF2B5EF4-FFF2-40B4-BE49-F238E27FC236}">
                    <a16:creationId xmlns:a16="http://schemas.microsoft.com/office/drawing/2014/main" id="{3F194E39-5A47-4F74-AEAF-D22035E61010}"/>
                  </a:ext>
                </a:extLst>
              </p:cNvPr>
              <p:cNvSpPr/>
              <p:nvPr/>
            </p:nvSpPr>
            <p:spPr>
              <a:xfrm>
                <a:off x="8486121" y="4767767"/>
                <a:ext cx="652644" cy="45302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06" name="Group 505">
                <a:extLst>
                  <a:ext uri="{FF2B5EF4-FFF2-40B4-BE49-F238E27FC236}">
                    <a16:creationId xmlns:a16="http://schemas.microsoft.com/office/drawing/2014/main" id="{627E29CC-ED9B-4211-A2BF-087F2B7F8D08}"/>
                  </a:ext>
                </a:extLst>
              </p:cNvPr>
              <p:cNvGrpSpPr/>
              <p:nvPr/>
            </p:nvGrpSpPr>
            <p:grpSpPr>
              <a:xfrm>
                <a:off x="8507123" y="4776583"/>
                <a:ext cx="612403" cy="407306"/>
                <a:chOff x="9073280" y="4895220"/>
                <a:chExt cx="612403" cy="407306"/>
              </a:xfrm>
            </p:grpSpPr>
            <p:cxnSp>
              <p:nvCxnSpPr>
                <p:cNvPr id="507" name="Straight Connector 506">
                  <a:extLst>
                    <a:ext uri="{FF2B5EF4-FFF2-40B4-BE49-F238E27FC236}">
                      <a16:creationId xmlns:a16="http://schemas.microsoft.com/office/drawing/2014/main" id="{67B20E7E-FCF9-44CB-A9D2-C2F5C6ECA433}"/>
                    </a:ext>
                  </a:extLst>
                </p:cNvPr>
                <p:cNvCxnSpPr>
                  <a:cxnSpLocks/>
                </p:cNvCxnSpPr>
                <p:nvPr/>
              </p:nvCxnSpPr>
              <p:spPr>
                <a:xfrm>
                  <a:off x="9073280" y="5302526"/>
                  <a:ext cx="4185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40E73F81-6DD3-4DEE-B12C-A9068A5F3177}"/>
                    </a:ext>
                  </a:extLst>
                </p:cNvPr>
                <p:cNvCxnSpPr>
                  <a:cxnSpLocks/>
                </p:cNvCxnSpPr>
                <p:nvPr/>
              </p:nvCxnSpPr>
              <p:spPr>
                <a:xfrm flipV="1">
                  <a:off x="9477302" y="4895220"/>
                  <a:ext cx="208381" cy="407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4" name="TextBox 273">
              <a:extLst>
                <a:ext uri="{FF2B5EF4-FFF2-40B4-BE49-F238E27FC236}">
                  <a16:creationId xmlns:a16="http://schemas.microsoft.com/office/drawing/2014/main" id="{40307D1F-BCCA-4204-B619-5E9F1B1A9D90}"/>
                </a:ext>
              </a:extLst>
            </p:cNvPr>
            <p:cNvSpPr txBox="1"/>
            <p:nvPr/>
          </p:nvSpPr>
          <p:spPr>
            <a:xfrm>
              <a:off x="6207527" y="5209984"/>
              <a:ext cx="577757" cy="215444"/>
            </a:xfrm>
            <a:prstGeom prst="rect">
              <a:avLst/>
            </a:prstGeom>
            <a:noFill/>
          </p:spPr>
          <p:txBody>
            <a:bodyPr wrap="square" rtlCol="0">
              <a:spAutoFit/>
            </a:bodyPr>
            <a:lstStyle/>
            <a:p>
              <a:r>
                <a:rPr lang="en-AU" sz="800" dirty="0" err="1"/>
                <a:t>Relu</a:t>
              </a:r>
              <a:endParaRPr lang="en-AU" sz="800" dirty="0"/>
            </a:p>
          </p:txBody>
        </p:sp>
      </p:grpSp>
      <p:grpSp>
        <p:nvGrpSpPr>
          <p:cNvPr id="509" name="Group 508">
            <a:extLst>
              <a:ext uri="{FF2B5EF4-FFF2-40B4-BE49-F238E27FC236}">
                <a16:creationId xmlns:a16="http://schemas.microsoft.com/office/drawing/2014/main" id="{0AD20DD8-22C9-4C96-AA5B-F89E58DFEA00}"/>
              </a:ext>
            </a:extLst>
          </p:cNvPr>
          <p:cNvGrpSpPr/>
          <p:nvPr/>
        </p:nvGrpSpPr>
        <p:grpSpPr>
          <a:xfrm>
            <a:off x="9652933" y="3702705"/>
            <a:ext cx="455917" cy="305314"/>
            <a:chOff x="9661163" y="4454751"/>
            <a:chExt cx="470773" cy="370483"/>
          </a:xfrm>
        </p:grpSpPr>
        <p:sp>
          <p:nvSpPr>
            <p:cNvPr id="510" name="Rectangle 509">
              <a:extLst>
                <a:ext uri="{FF2B5EF4-FFF2-40B4-BE49-F238E27FC236}">
                  <a16:creationId xmlns:a16="http://schemas.microsoft.com/office/drawing/2014/main" id="{C12F72AB-CCA3-46C4-AB3E-FDC18810CFFD}"/>
                </a:ext>
              </a:extLst>
            </p:cNvPr>
            <p:cNvSpPr/>
            <p:nvPr/>
          </p:nvSpPr>
          <p:spPr>
            <a:xfrm>
              <a:off x="9735483" y="4493669"/>
              <a:ext cx="396453" cy="331565"/>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1" name="Connector: Curved 510">
              <a:extLst>
                <a:ext uri="{FF2B5EF4-FFF2-40B4-BE49-F238E27FC236}">
                  <a16:creationId xmlns:a16="http://schemas.microsoft.com/office/drawing/2014/main" id="{0542EF3B-E2E9-4B1D-AA45-FFE6C7765745}"/>
                </a:ext>
              </a:extLst>
            </p:cNvPr>
            <p:cNvCxnSpPr>
              <a:cxnSpLocks/>
            </p:cNvCxnSpPr>
            <p:nvPr/>
          </p:nvCxnSpPr>
          <p:spPr>
            <a:xfrm flipV="1">
              <a:off x="9750431" y="4522588"/>
              <a:ext cx="349533" cy="281209"/>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4B6ACCD4-EC3D-4BC3-93FC-2CA6014766AE}"/>
                </a:ext>
              </a:extLst>
            </p:cNvPr>
            <p:cNvSpPr txBox="1"/>
            <p:nvPr/>
          </p:nvSpPr>
          <p:spPr>
            <a:xfrm>
              <a:off x="9661163" y="4454751"/>
              <a:ext cx="391454" cy="1692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00" b="0" i="0" u="none" strike="noStrike" kern="1200" cap="none" spc="0" normalizeH="0" baseline="0" noProof="0" dirty="0">
                  <a:ln>
                    <a:noFill/>
                  </a:ln>
                  <a:solidFill>
                    <a:prstClr val="white"/>
                  </a:solidFill>
                  <a:effectLst/>
                  <a:uLnTx/>
                  <a:uFillTx/>
                  <a:latin typeface="Calibri" panose="020F0502020204030204"/>
                  <a:ea typeface="+mn-ea"/>
                  <a:cs typeface="+mn-cs"/>
                </a:rPr>
                <a:t>Sigmoid</a:t>
              </a:r>
            </a:p>
          </p:txBody>
        </p:sp>
      </p:grpSp>
      <p:grpSp>
        <p:nvGrpSpPr>
          <p:cNvPr id="513" name="Group 512">
            <a:extLst>
              <a:ext uri="{FF2B5EF4-FFF2-40B4-BE49-F238E27FC236}">
                <a16:creationId xmlns:a16="http://schemas.microsoft.com/office/drawing/2014/main" id="{8581F633-1CBB-4EDB-998F-F0651D5E3386}"/>
              </a:ext>
            </a:extLst>
          </p:cNvPr>
          <p:cNvGrpSpPr/>
          <p:nvPr/>
        </p:nvGrpSpPr>
        <p:grpSpPr>
          <a:xfrm>
            <a:off x="8666501" y="2262567"/>
            <a:ext cx="986432" cy="345389"/>
            <a:chOff x="4428444" y="1380708"/>
            <a:chExt cx="986432" cy="345389"/>
          </a:xfrm>
        </p:grpSpPr>
        <p:sp>
          <p:nvSpPr>
            <p:cNvPr id="514" name="TextBox 513">
              <a:extLst>
                <a:ext uri="{FF2B5EF4-FFF2-40B4-BE49-F238E27FC236}">
                  <a16:creationId xmlns:a16="http://schemas.microsoft.com/office/drawing/2014/main" id="{C7B92E0E-CD24-4211-8E4F-4801DB6F9541}"/>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515" name="Connector: Curved 514">
              <a:extLst>
                <a:ext uri="{FF2B5EF4-FFF2-40B4-BE49-F238E27FC236}">
                  <a16:creationId xmlns:a16="http://schemas.microsoft.com/office/drawing/2014/main" id="{81811471-BC6A-4E77-BE0A-0CAA752F9916}"/>
                </a:ext>
              </a:extLst>
            </p:cNvPr>
            <p:cNvCxnSpPr>
              <a:cxnSpLocks/>
              <a:stCxn id="514"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6" name="Group 515">
            <a:extLst>
              <a:ext uri="{FF2B5EF4-FFF2-40B4-BE49-F238E27FC236}">
                <a16:creationId xmlns:a16="http://schemas.microsoft.com/office/drawing/2014/main" id="{B3C7F736-C402-4F9F-8A13-577300F80A7D}"/>
              </a:ext>
            </a:extLst>
          </p:cNvPr>
          <p:cNvGrpSpPr/>
          <p:nvPr/>
        </p:nvGrpSpPr>
        <p:grpSpPr>
          <a:xfrm>
            <a:off x="7059546" y="1697882"/>
            <a:ext cx="986432" cy="345389"/>
            <a:chOff x="4428444" y="1380708"/>
            <a:chExt cx="986432" cy="345389"/>
          </a:xfrm>
        </p:grpSpPr>
        <p:sp>
          <p:nvSpPr>
            <p:cNvPr id="517" name="TextBox 516">
              <a:extLst>
                <a:ext uri="{FF2B5EF4-FFF2-40B4-BE49-F238E27FC236}">
                  <a16:creationId xmlns:a16="http://schemas.microsoft.com/office/drawing/2014/main" id="{B9F29846-7A7B-4A1D-B3D5-08A94185316D}"/>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518" name="Connector: Curved 517">
              <a:extLst>
                <a:ext uri="{FF2B5EF4-FFF2-40B4-BE49-F238E27FC236}">
                  <a16:creationId xmlns:a16="http://schemas.microsoft.com/office/drawing/2014/main" id="{49630797-1F3C-4857-81CE-BEA2B4272854}"/>
                </a:ext>
              </a:extLst>
            </p:cNvPr>
            <p:cNvCxnSpPr>
              <a:cxnSpLocks/>
              <a:stCxn id="517"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9" name="Group 518">
            <a:extLst>
              <a:ext uri="{FF2B5EF4-FFF2-40B4-BE49-F238E27FC236}">
                <a16:creationId xmlns:a16="http://schemas.microsoft.com/office/drawing/2014/main" id="{F954E30A-9EF5-4981-B531-C8D338C93B0F}"/>
              </a:ext>
            </a:extLst>
          </p:cNvPr>
          <p:cNvGrpSpPr/>
          <p:nvPr/>
        </p:nvGrpSpPr>
        <p:grpSpPr>
          <a:xfrm>
            <a:off x="5522109" y="1281133"/>
            <a:ext cx="986432" cy="345389"/>
            <a:chOff x="4428444" y="1380708"/>
            <a:chExt cx="986432" cy="345389"/>
          </a:xfrm>
        </p:grpSpPr>
        <p:sp>
          <p:nvSpPr>
            <p:cNvPr id="520" name="TextBox 519">
              <a:extLst>
                <a:ext uri="{FF2B5EF4-FFF2-40B4-BE49-F238E27FC236}">
                  <a16:creationId xmlns:a16="http://schemas.microsoft.com/office/drawing/2014/main" id="{9FC39A5B-9766-4E83-942A-05AE5FA1B696}"/>
                </a:ext>
              </a:extLst>
            </p:cNvPr>
            <p:cNvSpPr txBox="1"/>
            <p:nvPr/>
          </p:nvSpPr>
          <p:spPr>
            <a:xfrm>
              <a:off x="4635752" y="1380708"/>
              <a:ext cx="779124" cy="307777"/>
            </a:xfrm>
            <a:prstGeom prst="rect">
              <a:avLst/>
            </a:prstGeom>
            <a:noFill/>
          </p:spPr>
          <p:txBody>
            <a:bodyPr wrap="none" rtlCol="0">
              <a:spAutoFit/>
            </a:bodyPr>
            <a:lstStyle/>
            <a:p>
              <a:r>
                <a:rPr lang="en-AU" sz="1400" dirty="0"/>
                <a:t>Weights</a:t>
              </a:r>
            </a:p>
          </p:txBody>
        </p:sp>
        <p:cxnSp>
          <p:nvCxnSpPr>
            <p:cNvPr id="521" name="Connector: Curved 520">
              <a:extLst>
                <a:ext uri="{FF2B5EF4-FFF2-40B4-BE49-F238E27FC236}">
                  <a16:creationId xmlns:a16="http://schemas.microsoft.com/office/drawing/2014/main" id="{D933EF4A-6216-4C32-9D0C-00827D59AA5D}"/>
                </a:ext>
              </a:extLst>
            </p:cNvPr>
            <p:cNvCxnSpPr>
              <a:cxnSpLocks/>
              <a:stCxn id="520" idx="1"/>
            </p:cNvCxnSpPr>
            <p:nvPr/>
          </p:nvCxnSpPr>
          <p:spPr>
            <a:xfrm rot="10800000" flipV="1">
              <a:off x="4428444" y="1534597"/>
              <a:ext cx="207309" cy="191500"/>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22" name="TextBox 521">
            <a:extLst>
              <a:ext uri="{FF2B5EF4-FFF2-40B4-BE49-F238E27FC236}">
                <a16:creationId xmlns:a16="http://schemas.microsoft.com/office/drawing/2014/main" id="{D5F856F7-FF83-489A-95A6-15539A2A1908}"/>
              </a:ext>
            </a:extLst>
          </p:cNvPr>
          <p:cNvSpPr txBox="1"/>
          <p:nvPr/>
        </p:nvSpPr>
        <p:spPr>
          <a:xfrm>
            <a:off x="3079434" y="1134122"/>
            <a:ext cx="779124" cy="307777"/>
          </a:xfrm>
          <a:prstGeom prst="rect">
            <a:avLst/>
          </a:prstGeom>
          <a:noFill/>
        </p:spPr>
        <p:txBody>
          <a:bodyPr wrap="square" rtlCol="0">
            <a:spAutoFit/>
          </a:bodyPr>
          <a:lstStyle/>
          <a:p>
            <a:r>
              <a:rPr lang="en-AU" sz="1400" dirty="0"/>
              <a:t>Weights</a:t>
            </a:r>
          </a:p>
        </p:txBody>
      </p:sp>
      <p:cxnSp>
        <p:nvCxnSpPr>
          <p:cNvPr id="523" name="Connector: Curved 522">
            <a:extLst>
              <a:ext uri="{FF2B5EF4-FFF2-40B4-BE49-F238E27FC236}">
                <a16:creationId xmlns:a16="http://schemas.microsoft.com/office/drawing/2014/main" id="{E6BC93E4-FF55-4F2A-9D03-3AD2BE79348B}"/>
              </a:ext>
            </a:extLst>
          </p:cNvPr>
          <p:cNvCxnSpPr>
            <a:cxnSpLocks/>
            <a:stCxn id="522" idx="3"/>
          </p:cNvCxnSpPr>
          <p:nvPr/>
        </p:nvCxnSpPr>
        <p:spPr>
          <a:xfrm flipH="1">
            <a:off x="3843960" y="1288011"/>
            <a:ext cx="14598" cy="753304"/>
          </a:xfrm>
          <a:prstGeom prst="curvedConnector4">
            <a:avLst>
              <a:gd name="adj1" fmla="val -1157453"/>
              <a:gd name="adj2" fmla="val 60214"/>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4" name="Title 4">
            <a:extLst>
              <a:ext uri="{FF2B5EF4-FFF2-40B4-BE49-F238E27FC236}">
                <a16:creationId xmlns:a16="http://schemas.microsoft.com/office/drawing/2014/main" id="{FFCC727F-CC33-4C7A-B931-4292FF493A2C}"/>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525" name="Title 4">
            <a:extLst>
              <a:ext uri="{FF2B5EF4-FFF2-40B4-BE49-F238E27FC236}">
                <a16:creationId xmlns:a16="http://schemas.microsoft.com/office/drawing/2014/main" id="{DBD929B9-09C4-4377-9560-DBD7D5CDD53D}"/>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526" name="Title 4">
            <a:extLst>
              <a:ext uri="{FF2B5EF4-FFF2-40B4-BE49-F238E27FC236}">
                <a16:creationId xmlns:a16="http://schemas.microsoft.com/office/drawing/2014/main" id="{BF3C1B0E-DC42-4BAF-B7FA-9D8DAD5E97FB}"/>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527" name="Title 4">
            <a:extLst>
              <a:ext uri="{FF2B5EF4-FFF2-40B4-BE49-F238E27FC236}">
                <a16:creationId xmlns:a16="http://schemas.microsoft.com/office/drawing/2014/main" id="{7FC05FA7-0827-49B6-89B4-3D1EC4C2FB6D}"/>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528" name="Title 4">
            <a:extLst>
              <a:ext uri="{FF2B5EF4-FFF2-40B4-BE49-F238E27FC236}">
                <a16:creationId xmlns:a16="http://schemas.microsoft.com/office/drawing/2014/main" id="{FEAE76E1-07AE-4A8F-B525-2180F45346C8}"/>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529" name="Title 4">
            <a:extLst>
              <a:ext uri="{FF2B5EF4-FFF2-40B4-BE49-F238E27FC236}">
                <a16:creationId xmlns:a16="http://schemas.microsoft.com/office/drawing/2014/main" id="{D9C27DFA-19BE-4450-8F04-D0752FA1E73A}"/>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530" name="Title 4">
            <a:extLst>
              <a:ext uri="{FF2B5EF4-FFF2-40B4-BE49-F238E27FC236}">
                <a16:creationId xmlns:a16="http://schemas.microsoft.com/office/drawing/2014/main" id="{B7817C38-38F8-4191-AEE9-DE42B896EA03}"/>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19438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Deep Learning (DLNN)</a:t>
            </a:r>
          </a:p>
        </p:txBody>
      </p:sp>
      <p:sp>
        <p:nvSpPr>
          <p:cNvPr id="17" name="Title 4">
            <a:extLst>
              <a:ext uri="{FF2B5EF4-FFF2-40B4-BE49-F238E27FC236}">
                <a16:creationId xmlns:a16="http://schemas.microsoft.com/office/drawing/2014/main" id="{2895F8A1-CE98-4049-9F18-47CF80923223}"/>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--Models - DLNN</a:t>
            </a:r>
          </a:p>
        </p:txBody>
      </p:sp>
      <p:sp>
        <p:nvSpPr>
          <p:cNvPr id="277" name="TextBox 276">
            <a:extLst>
              <a:ext uri="{FF2B5EF4-FFF2-40B4-BE49-F238E27FC236}">
                <a16:creationId xmlns:a16="http://schemas.microsoft.com/office/drawing/2014/main" id="{A703A6AE-8133-44E0-80A2-FC2282FD9BD2}"/>
              </a:ext>
            </a:extLst>
          </p:cNvPr>
          <p:cNvSpPr txBox="1"/>
          <p:nvPr/>
        </p:nvSpPr>
        <p:spPr>
          <a:xfrm>
            <a:off x="1762667" y="904873"/>
            <a:ext cx="5653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solidFill>
                <a:effectLst/>
                <a:uLnTx/>
                <a:uFillTx/>
                <a:latin typeface="Calibri" panose="020F0502020204030204"/>
                <a:ea typeface="+mn-ea"/>
                <a:cs typeface="+mn-cs"/>
              </a:rPr>
              <a:t>DLNN-OneHot-2D Model</a:t>
            </a:r>
          </a:p>
        </p:txBody>
      </p:sp>
      <p:pic>
        <p:nvPicPr>
          <p:cNvPr id="474" name="Picture 473">
            <a:extLst>
              <a:ext uri="{FF2B5EF4-FFF2-40B4-BE49-F238E27FC236}">
                <a16:creationId xmlns:a16="http://schemas.microsoft.com/office/drawing/2014/main" id="{707BBB6A-B7E3-44FE-A01E-F198ECF961FD}"/>
              </a:ext>
            </a:extLst>
          </p:cNvPr>
          <p:cNvPicPr>
            <a:picLocks noChangeAspect="1"/>
          </p:cNvPicPr>
          <p:nvPr/>
        </p:nvPicPr>
        <p:blipFill>
          <a:blip r:embed="rId4"/>
          <a:stretch>
            <a:fillRect/>
          </a:stretch>
        </p:blipFill>
        <p:spPr>
          <a:xfrm>
            <a:off x="1905415" y="1965364"/>
            <a:ext cx="10218056" cy="2978775"/>
          </a:xfrm>
          <a:prstGeom prst="rect">
            <a:avLst/>
          </a:prstGeom>
        </p:spPr>
      </p:pic>
      <p:sp>
        <p:nvSpPr>
          <p:cNvPr id="15" name="Title 4">
            <a:extLst>
              <a:ext uri="{FF2B5EF4-FFF2-40B4-BE49-F238E27FC236}">
                <a16:creationId xmlns:a16="http://schemas.microsoft.com/office/drawing/2014/main" id="{618C72F9-1EE5-49EA-A8E3-E388490188FF}"/>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itle 4">
            <a:extLst>
              <a:ext uri="{FF2B5EF4-FFF2-40B4-BE49-F238E27FC236}">
                <a16:creationId xmlns:a16="http://schemas.microsoft.com/office/drawing/2014/main" id="{7102D398-7204-4439-94B7-3939A146870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19" name="Title 4">
            <a:extLst>
              <a:ext uri="{FF2B5EF4-FFF2-40B4-BE49-F238E27FC236}">
                <a16:creationId xmlns:a16="http://schemas.microsoft.com/office/drawing/2014/main" id="{89311417-E275-48AE-932A-9C455FE63304}"/>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0" name="Title 4">
            <a:extLst>
              <a:ext uri="{FF2B5EF4-FFF2-40B4-BE49-F238E27FC236}">
                <a16:creationId xmlns:a16="http://schemas.microsoft.com/office/drawing/2014/main" id="{19FA0E3E-E621-45B4-ABE7-27B32E70CE0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1" name="Title 4">
            <a:extLst>
              <a:ext uri="{FF2B5EF4-FFF2-40B4-BE49-F238E27FC236}">
                <a16:creationId xmlns:a16="http://schemas.microsoft.com/office/drawing/2014/main" id="{1A7C966E-437B-4C57-A038-2AA49E2E76EC}"/>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2" name="Title 4">
            <a:extLst>
              <a:ext uri="{FF2B5EF4-FFF2-40B4-BE49-F238E27FC236}">
                <a16:creationId xmlns:a16="http://schemas.microsoft.com/office/drawing/2014/main" id="{9072EB93-E6D9-4CEB-BCBA-EDF9CD036401}"/>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E07A11F7-87D7-4A21-81A8-FEFCEFA07AE8}"/>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995768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Deep Learning (DLNN)</a:t>
            </a:r>
          </a:p>
        </p:txBody>
      </p:sp>
      <p:sp>
        <p:nvSpPr>
          <p:cNvPr id="17" name="Title 4">
            <a:extLst>
              <a:ext uri="{FF2B5EF4-FFF2-40B4-BE49-F238E27FC236}">
                <a16:creationId xmlns:a16="http://schemas.microsoft.com/office/drawing/2014/main" id="{2895F8A1-CE98-4049-9F18-47CF80923223}"/>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--Models - DLNN</a:t>
            </a:r>
          </a:p>
        </p:txBody>
      </p:sp>
      <p:sp>
        <p:nvSpPr>
          <p:cNvPr id="277" name="TextBox 276">
            <a:extLst>
              <a:ext uri="{FF2B5EF4-FFF2-40B4-BE49-F238E27FC236}">
                <a16:creationId xmlns:a16="http://schemas.microsoft.com/office/drawing/2014/main" id="{A703A6AE-8133-44E0-80A2-FC2282FD9BD2}"/>
              </a:ext>
            </a:extLst>
          </p:cNvPr>
          <p:cNvSpPr txBox="1"/>
          <p:nvPr/>
        </p:nvSpPr>
        <p:spPr>
          <a:xfrm>
            <a:off x="1762667" y="904873"/>
            <a:ext cx="5653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solidFill>
                <a:effectLst/>
                <a:uLnTx/>
                <a:uFillTx/>
                <a:latin typeface="Calibri" panose="020F0502020204030204"/>
                <a:ea typeface="+mn-ea"/>
                <a:cs typeface="+mn-cs"/>
              </a:rPr>
              <a:t>DLNN-Embedding-2D Model</a:t>
            </a:r>
          </a:p>
        </p:txBody>
      </p:sp>
      <p:sp>
        <p:nvSpPr>
          <p:cNvPr id="698" name="TextBox 697">
            <a:extLst>
              <a:ext uri="{FF2B5EF4-FFF2-40B4-BE49-F238E27FC236}">
                <a16:creationId xmlns:a16="http://schemas.microsoft.com/office/drawing/2014/main" id="{32B598D4-1B7E-4A6A-8324-E44816ABA433}"/>
              </a:ext>
            </a:extLst>
          </p:cNvPr>
          <p:cNvSpPr txBox="1"/>
          <p:nvPr/>
        </p:nvSpPr>
        <p:spPr>
          <a:xfrm>
            <a:off x="1772792" y="5365298"/>
            <a:ext cx="10639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2D Input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Layer</a:t>
            </a:r>
          </a:p>
        </p:txBody>
      </p:sp>
      <p:sp>
        <p:nvSpPr>
          <p:cNvPr id="699" name="TextBox 698">
            <a:extLst>
              <a:ext uri="{FF2B5EF4-FFF2-40B4-BE49-F238E27FC236}">
                <a16:creationId xmlns:a16="http://schemas.microsoft.com/office/drawing/2014/main" id="{886641D5-206A-47B4-8A6E-56E4906BF794}"/>
              </a:ext>
            </a:extLst>
          </p:cNvPr>
          <p:cNvSpPr txBox="1"/>
          <p:nvPr/>
        </p:nvSpPr>
        <p:spPr>
          <a:xfrm>
            <a:off x="9073564" y="5379650"/>
            <a:ext cx="7971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Dense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Layer</a:t>
            </a:r>
          </a:p>
        </p:txBody>
      </p:sp>
      <p:sp>
        <p:nvSpPr>
          <p:cNvPr id="700" name="TextBox 699">
            <a:extLst>
              <a:ext uri="{FF2B5EF4-FFF2-40B4-BE49-F238E27FC236}">
                <a16:creationId xmlns:a16="http://schemas.microsoft.com/office/drawing/2014/main" id="{9DE638A8-28DA-4C40-880A-2B749DC1A720}"/>
              </a:ext>
            </a:extLst>
          </p:cNvPr>
          <p:cNvSpPr txBox="1"/>
          <p:nvPr/>
        </p:nvSpPr>
        <p:spPr>
          <a:xfrm>
            <a:off x="6860007" y="5370173"/>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Pooling Layer</a:t>
            </a:r>
          </a:p>
        </p:txBody>
      </p:sp>
      <p:sp>
        <p:nvSpPr>
          <p:cNvPr id="702" name="TextBox 701">
            <a:extLst>
              <a:ext uri="{FF2B5EF4-FFF2-40B4-BE49-F238E27FC236}">
                <a16:creationId xmlns:a16="http://schemas.microsoft.com/office/drawing/2014/main" id="{35D550DC-0BD5-4A76-9F1F-38A329766F7A}"/>
              </a:ext>
            </a:extLst>
          </p:cNvPr>
          <p:cNvSpPr txBox="1"/>
          <p:nvPr/>
        </p:nvSpPr>
        <p:spPr>
          <a:xfrm>
            <a:off x="8006088" y="5368998"/>
            <a:ext cx="9645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703" name="TextBox 702">
            <a:extLst>
              <a:ext uri="{FF2B5EF4-FFF2-40B4-BE49-F238E27FC236}">
                <a16:creationId xmlns:a16="http://schemas.microsoft.com/office/drawing/2014/main" id="{B0161C94-6E55-44C4-88F1-D6C7C2236FCE}"/>
              </a:ext>
            </a:extLst>
          </p:cNvPr>
          <p:cNvSpPr txBox="1"/>
          <p:nvPr/>
        </p:nvSpPr>
        <p:spPr>
          <a:xfrm>
            <a:off x="5429930" y="5370172"/>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Convolution Layer</a:t>
            </a:r>
          </a:p>
        </p:txBody>
      </p:sp>
      <p:sp>
        <p:nvSpPr>
          <p:cNvPr id="704" name="TextBox 703">
            <a:extLst>
              <a:ext uri="{FF2B5EF4-FFF2-40B4-BE49-F238E27FC236}">
                <a16:creationId xmlns:a16="http://schemas.microsoft.com/office/drawing/2014/main" id="{BEB3AEB6-2E91-496E-B3ED-95BFF70E0352}"/>
              </a:ext>
            </a:extLst>
          </p:cNvPr>
          <p:cNvSpPr txBox="1"/>
          <p:nvPr/>
        </p:nvSpPr>
        <p:spPr>
          <a:xfrm>
            <a:off x="11133046" y="5365297"/>
            <a:ext cx="96457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prstClr val="white"/>
                </a:solidFill>
                <a:effectLst/>
                <a:uLnTx/>
                <a:uFillTx/>
                <a:latin typeface="Calibri" panose="020F0502020204030204"/>
                <a:ea typeface="+mn-ea"/>
                <a:cs typeface="+mn-cs"/>
              </a:rPr>
              <a:t>Binary/Multi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prstClr val="white"/>
                </a:solidFill>
                <a:effectLst/>
                <a:uLnTx/>
                <a:uFillTx/>
                <a:latin typeface="Calibri" panose="020F0502020204030204"/>
                <a:ea typeface="+mn-ea"/>
                <a:cs typeface="+mn-cs"/>
              </a:rPr>
              <a:t> outputs</a:t>
            </a:r>
          </a:p>
        </p:txBody>
      </p:sp>
      <p:sp>
        <p:nvSpPr>
          <p:cNvPr id="705" name="TextBox 704">
            <a:extLst>
              <a:ext uri="{FF2B5EF4-FFF2-40B4-BE49-F238E27FC236}">
                <a16:creationId xmlns:a16="http://schemas.microsoft.com/office/drawing/2014/main" id="{CAAAF5DA-D2C8-4D4A-B5B9-F307DD316EF3}"/>
              </a:ext>
            </a:extLst>
          </p:cNvPr>
          <p:cNvSpPr txBox="1"/>
          <p:nvPr/>
        </p:nvSpPr>
        <p:spPr>
          <a:xfrm>
            <a:off x="10078272" y="5366690"/>
            <a:ext cx="9645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929" name="Picture 928">
            <a:extLst>
              <a:ext uri="{FF2B5EF4-FFF2-40B4-BE49-F238E27FC236}">
                <a16:creationId xmlns:a16="http://schemas.microsoft.com/office/drawing/2014/main" id="{C91C4962-DE19-426F-8163-3A2F74EFDA9D}"/>
              </a:ext>
            </a:extLst>
          </p:cNvPr>
          <p:cNvPicPr>
            <a:picLocks noChangeAspect="1"/>
          </p:cNvPicPr>
          <p:nvPr/>
        </p:nvPicPr>
        <p:blipFill>
          <a:blip r:embed="rId4"/>
          <a:stretch>
            <a:fillRect/>
          </a:stretch>
        </p:blipFill>
        <p:spPr>
          <a:xfrm>
            <a:off x="1963464" y="2658735"/>
            <a:ext cx="827094" cy="1279905"/>
          </a:xfrm>
          <a:prstGeom prst="rect">
            <a:avLst/>
          </a:prstGeom>
        </p:spPr>
      </p:pic>
      <p:sp>
        <p:nvSpPr>
          <p:cNvPr id="3" name="Rectangle 2">
            <a:extLst>
              <a:ext uri="{FF2B5EF4-FFF2-40B4-BE49-F238E27FC236}">
                <a16:creationId xmlns:a16="http://schemas.microsoft.com/office/drawing/2014/main" id="{C6AF700C-191D-46CF-8C5D-AC6C9914F55F}"/>
              </a:ext>
            </a:extLst>
          </p:cNvPr>
          <p:cNvSpPr/>
          <p:nvPr/>
        </p:nvSpPr>
        <p:spPr>
          <a:xfrm>
            <a:off x="3147815" y="2672078"/>
            <a:ext cx="186688" cy="1268582"/>
          </a:xfrm>
          <a:prstGeom prst="rect">
            <a:avLst/>
          </a:prstGeom>
          <a:solidFill>
            <a:srgbClr val="FFFF00"/>
          </a:solidFill>
          <a:ln w="63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1" name="Rectangle 930">
            <a:extLst>
              <a:ext uri="{FF2B5EF4-FFF2-40B4-BE49-F238E27FC236}">
                <a16:creationId xmlns:a16="http://schemas.microsoft.com/office/drawing/2014/main" id="{EF4A581B-9472-431D-AD5C-F98585897EA3}"/>
              </a:ext>
            </a:extLst>
          </p:cNvPr>
          <p:cNvSpPr/>
          <p:nvPr/>
        </p:nvSpPr>
        <p:spPr>
          <a:xfrm>
            <a:off x="3339984" y="2672078"/>
            <a:ext cx="186688" cy="1268582"/>
          </a:xfrm>
          <a:prstGeom prst="rect">
            <a:avLst/>
          </a:prstGeom>
          <a:solidFill>
            <a:schemeClr val="accent2">
              <a:lumMod val="40000"/>
              <a:lumOff val="60000"/>
            </a:schemeClr>
          </a:solidFill>
          <a:ln w="63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2" name="Rectangle 931">
            <a:extLst>
              <a:ext uri="{FF2B5EF4-FFF2-40B4-BE49-F238E27FC236}">
                <a16:creationId xmlns:a16="http://schemas.microsoft.com/office/drawing/2014/main" id="{DA2CDE21-F43B-44AC-8D8D-FC7261F0213D}"/>
              </a:ext>
            </a:extLst>
          </p:cNvPr>
          <p:cNvSpPr/>
          <p:nvPr/>
        </p:nvSpPr>
        <p:spPr>
          <a:xfrm>
            <a:off x="3531228" y="2672078"/>
            <a:ext cx="186688" cy="1268582"/>
          </a:xfrm>
          <a:prstGeom prst="rect">
            <a:avLst/>
          </a:prstGeom>
          <a:solidFill>
            <a:schemeClr val="accent2">
              <a:lumMod val="40000"/>
              <a:lumOff val="60000"/>
            </a:schemeClr>
          </a:solidFill>
          <a:ln w="63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9" name="Rectangle 938">
            <a:extLst>
              <a:ext uri="{FF2B5EF4-FFF2-40B4-BE49-F238E27FC236}">
                <a16:creationId xmlns:a16="http://schemas.microsoft.com/office/drawing/2014/main" id="{4AFAAA9E-0AAA-454B-A1A5-E03BE5977D7C}"/>
              </a:ext>
            </a:extLst>
          </p:cNvPr>
          <p:cNvSpPr/>
          <p:nvPr/>
        </p:nvSpPr>
        <p:spPr>
          <a:xfrm>
            <a:off x="3722216" y="2672665"/>
            <a:ext cx="186688" cy="1268582"/>
          </a:xfrm>
          <a:prstGeom prst="rect">
            <a:avLst/>
          </a:prstGeom>
          <a:solidFill>
            <a:schemeClr val="accent2">
              <a:lumMod val="40000"/>
              <a:lumOff val="60000"/>
            </a:schemeClr>
          </a:solidFill>
          <a:ln w="63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0" name="Rectangle 939">
            <a:extLst>
              <a:ext uri="{FF2B5EF4-FFF2-40B4-BE49-F238E27FC236}">
                <a16:creationId xmlns:a16="http://schemas.microsoft.com/office/drawing/2014/main" id="{0B0AE406-A089-40C2-951F-53667E7DB4AF}"/>
              </a:ext>
            </a:extLst>
          </p:cNvPr>
          <p:cNvSpPr/>
          <p:nvPr/>
        </p:nvSpPr>
        <p:spPr>
          <a:xfrm>
            <a:off x="3914385" y="2672665"/>
            <a:ext cx="186688" cy="1268582"/>
          </a:xfrm>
          <a:prstGeom prst="rect">
            <a:avLst/>
          </a:prstGeom>
          <a:solidFill>
            <a:schemeClr val="accent5">
              <a:lumMod val="40000"/>
              <a:lumOff val="6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1" name="Rectangle 940">
            <a:extLst>
              <a:ext uri="{FF2B5EF4-FFF2-40B4-BE49-F238E27FC236}">
                <a16:creationId xmlns:a16="http://schemas.microsoft.com/office/drawing/2014/main" id="{E7C9F8E7-359D-4BB2-BAE8-65FDCD0D74B0}"/>
              </a:ext>
            </a:extLst>
          </p:cNvPr>
          <p:cNvSpPr/>
          <p:nvPr/>
        </p:nvSpPr>
        <p:spPr>
          <a:xfrm>
            <a:off x="4105629" y="2672665"/>
            <a:ext cx="186688" cy="1268582"/>
          </a:xfrm>
          <a:prstGeom prst="rect">
            <a:avLst/>
          </a:prstGeom>
          <a:solidFill>
            <a:schemeClr val="accent6">
              <a:lumMod val="40000"/>
              <a:lumOff val="60000"/>
            </a:schemeClr>
          </a:solidFill>
          <a:ln w="63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2" name="Rectangle 941">
            <a:extLst>
              <a:ext uri="{FF2B5EF4-FFF2-40B4-BE49-F238E27FC236}">
                <a16:creationId xmlns:a16="http://schemas.microsoft.com/office/drawing/2014/main" id="{854FA22C-51A2-4370-88E9-1A9AEF7A77EA}"/>
              </a:ext>
            </a:extLst>
          </p:cNvPr>
          <p:cNvSpPr/>
          <p:nvPr/>
        </p:nvSpPr>
        <p:spPr>
          <a:xfrm>
            <a:off x="4299292" y="2672078"/>
            <a:ext cx="186688" cy="1268582"/>
          </a:xfrm>
          <a:prstGeom prst="rect">
            <a:avLst/>
          </a:prstGeom>
          <a:solidFill>
            <a:schemeClr val="accent6">
              <a:lumMod val="40000"/>
              <a:lumOff val="60000"/>
            </a:schemeClr>
          </a:solidFill>
          <a:ln w="63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3" name="Rectangle 942">
            <a:extLst>
              <a:ext uri="{FF2B5EF4-FFF2-40B4-BE49-F238E27FC236}">
                <a16:creationId xmlns:a16="http://schemas.microsoft.com/office/drawing/2014/main" id="{BF88BE5F-D30B-4E6D-8B46-92988B702446}"/>
              </a:ext>
            </a:extLst>
          </p:cNvPr>
          <p:cNvSpPr/>
          <p:nvPr/>
        </p:nvSpPr>
        <p:spPr>
          <a:xfrm>
            <a:off x="4491461" y="2672078"/>
            <a:ext cx="186688" cy="1268582"/>
          </a:xfrm>
          <a:prstGeom prst="rect">
            <a:avLst/>
          </a:prstGeom>
          <a:solidFill>
            <a:schemeClr val="accent6">
              <a:lumMod val="40000"/>
              <a:lumOff val="60000"/>
            </a:schemeClr>
          </a:solidFill>
          <a:ln w="63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4" name="Rectangle 943">
            <a:extLst>
              <a:ext uri="{FF2B5EF4-FFF2-40B4-BE49-F238E27FC236}">
                <a16:creationId xmlns:a16="http://schemas.microsoft.com/office/drawing/2014/main" id="{08D42D00-3ADF-4209-B111-FD25CCD88546}"/>
              </a:ext>
            </a:extLst>
          </p:cNvPr>
          <p:cNvSpPr/>
          <p:nvPr/>
        </p:nvSpPr>
        <p:spPr>
          <a:xfrm>
            <a:off x="4682705" y="2672078"/>
            <a:ext cx="186688" cy="1268582"/>
          </a:xfrm>
          <a:prstGeom prst="rect">
            <a:avLst/>
          </a:prstGeom>
          <a:solidFill>
            <a:schemeClr val="accent6">
              <a:lumMod val="40000"/>
              <a:lumOff val="60000"/>
            </a:schemeClr>
          </a:solidFill>
          <a:ln w="63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1" name="Flowchart: Connector 710">
            <a:extLst>
              <a:ext uri="{FF2B5EF4-FFF2-40B4-BE49-F238E27FC236}">
                <a16:creationId xmlns:a16="http://schemas.microsoft.com/office/drawing/2014/main" id="{E049EF99-68D3-4C49-BBB8-BDB2B3AF48CF}"/>
              </a:ext>
            </a:extLst>
          </p:cNvPr>
          <p:cNvSpPr/>
          <p:nvPr/>
        </p:nvSpPr>
        <p:spPr>
          <a:xfrm>
            <a:off x="9144018" y="2127127"/>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12" name="Flowchart: Connector 711">
            <a:extLst>
              <a:ext uri="{FF2B5EF4-FFF2-40B4-BE49-F238E27FC236}">
                <a16:creationId xmlns:a16="http://schemas.microsoft.com/office/drawing/2014/main" id="{AAC4DF89-8771-4762-9A02-C6A31534B8FF}"/>
              </a:ext>
            </a:extLst>
          </p:cNvPr>
          <p:cNvSpPr/>
          <p:nvPr/>
        </p:nvSpPr>
        <p:spPr>
          <a:xfrm>
            <a:off x="9144018" y="2389521"/>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Flowchart: Connector 712">
            <a:extLst>
              <a:ext uri="{FF2B5EF4-FFF2-40B4-BE49-F238E27FC236}">
                <a16:creationId xmlns:a16="http://schemas.microsoft.com/office/drawing/2014/main" id="{8B957BEC-2EF7-4C1E-9519-00E1A9F16A5D}"/>
              </a:ext>
            </a:extLst>
          </p:cNvPr>
          <p:cNvSpPr/>
          <p:nvPr/>
        </p:nvSpPr>
        <p:spPr>
          <a:xfrm>
            <a:off x="9144018" y="2652148"/>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 name="Flowchart: Connector 713">
            <a:extLst>
              <a:ext uri="{FF2B5EF4-FFF2-40B4-BE49-F238E27FC236}">
                <a16:creationId xmlns:a16="http://schemas.microsoft.com/office/drawing/2014/main" id="{BEECE4DF-BF93-4C3F-8A3E-7F7B76D32BDE}"/>
              </a:ext>
            </a:extLst>
          </p:cNvPr>
          <p:cNvSpPr/>
          <p:nvPr/>
        </p:nvSpPr>
        <p:spPr>
          <a:xfrm>
            <a:off x="9145872" y="2916563"/>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 name="Flowchart: Connector 714">
            <a:extLst>
              <a:ext uri="{FF2B5EF4-FFF2-40B4-BE49-F238E27FC236}">
                <a16:creationId xmlns:a16="http://schemas.microsoft.com/office/drawing/2014/main" id="{2D1750CE-DB1D-4F4B-B46E-9A2A4E8AE2F0}"/>
              </a:ext>
            </a:extLst>
          </p:cNvPr>
          <p:cNvSpPr/>
          <p:nvPr/>
        </p:nvSpPr>
        <p:spPr>
          <a:xfrm>
            <a:off x="9145872" y="3178958"/>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 name="Flowchart: Connector 715">
            <a:extLst>
              <a:ext uri="{FF2B5EF4-FFF2-40B4-BE49-F238E27FC236}">
                <a16:creationId xmlns:a16="http://schemas.microsoft.com/office/drawing/2014/main" id="{5BA6184C-9E47-40D9-A55D-D3E01F67D2D6}"/>
              </a:ext>
            </a:extLst>
          </p:cNvPr>
          <p:cNvSpPr/>
          <p:nvPr/>
        </p:nvSpPr>
        <p:spPr>
          <a:xfrm>
            <a:off x="9145872" y="3441585"/>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 name="Flowchart: Connector 716">
            <a:extLst>
              <a:ext uri="{FF2B5EF4-FFF2-40B4-BE49-F238E27FC236}">
                <a16:creationId xmlns:a16="http://schemas.microsoft.com/office/drawing/2014/main" id="{26500E83-34FD-4C74-9525-4C91D23B5319}"/>
              </a:ext>
            </a:extLst>
          </p:cNvPr>
          <p:cNvSpPr/>
          <p:nvPr/>
        </p:nvSpPr>
        <p:spPr>
          <a:xfrm>
            <a:off x="9150280" y="3705097"/>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 name="Flowchart: Connector 717">
            <a:extLst>
              <a:ext uri="{FF2B5EF4-FFF2-40B4-BE49-F238E27FC236}">
                <a16:creationId xmlns:a16="http://schemas.microsoft.com/office/drawing/2014/main" id="{6CC21E6E-AE10-4BD1-9469-591A08EC2A4F}"/>
              </a:ext>
            </a:extLst>
          </p:cNvPr>
          <p:cNvSpPr/>
          <p:nvPr/>
        </p:nvSpPr>
        <p:spPr>
          <a:xfrm>
            <a:off x="9150280" y="3967491"/>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 name="Flowchart: Connector 718">
            <a:extLst>
              <a:ext uri="{FF2B5EF4-FFF2-40B4-BE49-F238E27FC236}">
                <a16:creationId xmlns:a16="http://schemas.microsoft.com/office/drawing/2014/main" id="{4DD04BBE-898E-4D55-9AA2-3D31A1C584C9}"/>
              </a:ext>
            </a:extLst>
          </p:cNvPr>
          <p:cNvSpPr/>
          <p:nvPr/>
        </p:nvSpPr>
        <p:spPr>
          <a:xfrm>
            <a:off x="9150280" y="4230118"/>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0" name="Flowchart: Connector 719">
            <a:extLst>
              <a:ext uri="{FF2B5EF4-FFF2-40B4-BE49-F238E27FC236}">
                <a16:creationId xmlns:a16="http://schemas.microsoft.com/office/drawing/2014/main" id="{572C4832-A020-4ED6-B945-98D8A3F2FA44}"/>
              </a:ext>
            </a:extLst>
          </p:cNvPr>
          <p:cNvSpPr/>
          <p:nvPr/>
        </p:nvSpPr>
        <p:spPr>
          <a:xfrm>
            <a:off x="9142893" y="4492746"/>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1" name="Flowchart: Connector 720">
            <a:extLst>
              <a:ext uri="{FF2B5EF4-FFF2-40B4-BE49-F238E27FC236}">
                <a16:creationId xmlns:a16="http://schemas.microsoft.com/office/drawing/2014/main" id="{BD119891-5179-4938-B355-B80D1FA341B3}"/>
              </a:ext>
            </a:extLst>
          </p:cNvPr>
          <p:cNvSpPr/>
          <p:nvPr/>
        </p:nvSpPr>
        <p:spPr>
          <a:xfrm>
            <a:off x="9142893" y="4755140"/>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2" name="Flowchart: Connector 721">
            <a:extLst>
              <a:ext uri="{FF2B5EF4-FFF2-40B4-BE49-F238E27FC236}">
                <a16:creationId xmlns:a16="http://schemas.microsoft.com/office/drawing/2014/main" id="{8CD22785-E91D-4646-9E2E-1DFB3BC31AE8}"/>
              </a:ext>
            </a:extLst>
          </p:cNvPr>
          <p:cNvSpPr/>
          <p:nvPr/>
        </p:nvSpPr>
        <p:spPr>
          <a:xfrm>
            <a:off x="9142893" y="5017766"/>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3" name="Flowchart: Connector 722">
            <a:extLst>
              <a:ext uri="{FF2B5EF4-FFF2-40B4-BE49-F238E27FC236}">
                <a16:creationId xmlns:a16="http://schemas.microsoft.com/office/drawing/2014/main" id="{BBF87F61-DEDD-4439-B8F5-E04718AF4508}"/>
              </a:ext>
            </a:extLst>
          </p:cNvPr>
          <p:cNvSpPr/>
          <p:nvPr/>
        </p:nvSpPr>
        <p:spPr>
          <a:xfrm>
            <a:off x="9979601" y="2651360"/>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4" name="Flowchart: Connector 723">
            <a:extLst>
              <a:ext uri="{FF2B5EF4-FFF2-40B4-BE49-F238E27FC236}">
                <a16:creationId xmlns:a16="http://schemas.microsoft.com/office/drawing/2014/main" id="{4A56F1B9-3B67-415C-99E9-D440C2AF00D3}"/>
              </a:ext>
            </a:extLst>
          </p:cNvPr>
          <p:cNvSpPr/>
          <p:nvPr/>
        </p:nvSpPr>
        <p:spPr>
          <a:xfrm>
            <a:off x="9981455" y="2915775"/>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5" name="Flowchart: Connector 724">
            <a:extLst>
              <a:ext uri="{FF2B5EF4-FFF2-40B4-BE49-F238E27FC236}">
                <a16:creationId xmlns:a16="http://schemas.microsoft.com/office/drawing/2014/main" id="{92BB3523-47FA-45CF-BEB3-CF50E971B65E}"/>
              </a:ext>
            </a:extLst>
          </p:cNvPr>
          <p:cNvSpPr/>
          <p:nvPr/>
        </p:nvSpPr>
        <p:spPr>
          <a:xfrm>
            <a:off x="9981454" y="3178169"/>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6" name="Flowchart: Connector 725">
            <a:extLst>
              <a:ext uri="{FF2B5EF4-FFF2-40B4-BE49-F238E27FC236}">
                <a16:creationId xmlns:a16="http://schemas.microsoft.com/office/drawing/2014/main" id="{97391BC2-F22C-4A7B-A551-2A1E474A8D9D}"/>
              </a:ext>
            </a:extLst>
          </p:cNvPr>
          <p:cNvSpPr/>
          <p:nvPr/>
        </p:nvSpPr>
        <p:spPr>
          <a:xfrm>
            <a:off x="9981455" y="3440796"/>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7" name="Flowchart: Connector 726">
            <a:extLst>
              <a:ext uri="{FF2B5EF4-FFF2-40B4-BE49-F238E27FC236}">
                <a16:creationId xmlns:a16="http://schemas.microsoft.com/office/drawing/2014/main" id="{9DF9BB7C-2150-4D68-A950-17A31FD5D567}"/>
              </a:ext>
            </a:extLst>
          </p:cNvPr>
          <p:cNvSpPr/>
          <p:nvPr/>
        </p:nvSpPr>
        <p:spPr>
          <a:xfrm>
            <a:off x="9985863" y="3704309"/>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8" name="Flowchart: Connector 727">
            <a:extLst>
              <a:ext uri="{FF2B5EF4-FFF2-40B4-BE49-F238E27FC236}">
                <a16:creationId xmlns:a16="http://schemas.microsoft.com/office/drawing/2014/main" id="{F068652E-B583-43AD-9BF2-46731F2EE207}"/>
              </a:ext>
            </a:extLst>
          </p:cNvPr>
          <p:cNvSpPr/>
          <p:nvPr/>
        </p:nvSpPr>
        <p:spPr>
          <a:xfrm>
            <a:off x="9985863" y="3966703"/>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9" name="Flowchart: Connector 728">
            <a:extLst>
              <a:ext uri="{FF2B5EF4-FFF2-40B4-BE49-F238E27FC236}">
                <a16:creationId xmlns:a16="http://schemas.microsoft.com/office/drawing/2014/main" id="{7A1D752E-AD2D-4EE0-96BE-6C40FDA673AB}"/>
              </a:ext>
            </a:extLst>
          </p:cNvPr>
          <p:cNvSpPr/>
          <p:nvPr/>
        </p:nvSpPr>
        <p:spPr>
          <a:xfrm>
            <a:off x="9985863" y="4229330"/>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0" name="Flowchart: Connector 729">
            <a:extLst>
              <a:ext uri="{FF2B5EF4-FFF2-40B4-BE49-F238E27FC236}">
                <a16:creationId xmlns:a16="http://schemas.microsoft.com/office/drawing/2014/main" id="{B9FAC797-286E-497A-9E38-C69AFBC5E014}"/>
              </a:ext>
            </a:extLst>
          </p:cNvPr>
          <p:cNvSpPr/>
          <p:nvPr/>
        </p:nvSpPr>
        <p:spPr>
          <a:xfrm>
            <a:off x="9978476" y="4491957"/>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1" name="Flowchart: Connector 730">
            <a:extLst>
              <a:ext uri="{FF2B5EF4-FFF2-40B4-BE49-F238E27FC236}">
                <a16:creationId xmlns:a16="http://schemas.microsoft.com/office/drawing/2014/main" id="{88588A3E-A6A5-43F6-95C8-430F704C6074}"/>
              </a:ext>
            </a:extLst>
          </p:cNvPr>
          <p:cNvSpPr/>
          <p:nvPr/>
        </p:nvSpPr>
        <p:spPr>
          <a:xfrm>
            <a:off x="10810943" y="2838759"/>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2" name="Flowchart: Connector 731">
            <a:extLst>
              <a:ext uri="{FF2B5EF4-FFF2-40B4-BE49-F238E27FC236}">
                <a16:creationId xmlns:a16="http://schemas.microsoft.com/office/drawing/2014/main" id="{D0EA322B-255B-4EF3-B605-D9292F39A543}"/>
              </a:ext>
            </a:extLst>
          </p:cNvPr>
          <p:cNvSpPr/>
          <p:nvPr/>
        </p:nvSpPr>
        <p:spPr>
          <a:xfrm>
            <a:off x="10810943" y="3101154"/>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3" name="Flowchart: Connector 732">
            <a:extLst>
              <a:ext uri="{FF2B5EF4-FFF2-40B4-BE49-F238E27FC236}">
                <a16:creationId xmlns:a16="http://schemas.microsoft.com/office/drawing/2014/main" id="{D71A0D2F-9519-40A7-A1E3-59AB323372D1}"/>
              </a:ext>
            </a:extLst>
          </p:cNvPr>
          <p:cNvSpPr/>
          <p:nvPr/>
        </p:nvSpPr>
        <p:spPr>
          <a:xfrm>
            <a:off x="10810943" y="3363780"/>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4" name="Flowchart: Connector 733">
            <a:extLst>
              <a:ext uri="{FF2B5EF4-FFF2-40B4-BE49-F238E27FC236}">
                <a16:creationId xmlns:a16="http://schemas.microsoft.com/office/drawing/2014/main" id="{5EA64A35-EFF5-4938-A1F8-6F58EA6FD129}"/>
              </a:ext>
            </a:extLst>
          </p:cNvPr>
          <p:cNvSpPr/>
          <p:nvPr/>
        </p:nvSpPr>
        <p:spPr>
          <a:xfrm>
            <a:off x="10815351" y="3627293"/>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5" name="Flowchart: Connector 734">
            <a:extLst>
              <a:ext uri="{FF2B5EF4-FFF2-40B4-BE49-F238E27FC236}">
                <a16:creationId xmlns:a16="http://schemas.microsoft.com/office/drawing/2014/main" id="{F2F391D9-4ACE-4A11-90AF-9BE6EDA30322}"/>
              </a:ext>
            </a:extLst>
          </p:cNvPr>
          <p:cNvSpPr/>
          <p:nvPr/>
        </p:nvSpPr>
        <p:spPr>
          <a:xfrm>
            <a:off x="10815351" y="3889688"/>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6" name="Flowchart: Connector 735">
            <a:extLst>
              <a:ext uri="{FF2B5EF4-FFF2-40B4-BE49-F238E27FC236}">
                <a16:creationId xmlns:a16="http://schemas.microsoft.com/office/drawing/2014/main" id="{339DCBA4-7D6D-4B94-A1B3-09A51AD49134}"/>
              </a:ext>
            </a:extLst>
          </p:cNvPr>
          <p:cNvSpPr/>
          <p:nvPr/>
        </p:nvSpPr>
        <p:spPr>
          <a:xfrm>
            <a:off x="10815351" y="4152314"/>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7" name="Straight Connector 736">
            <a:extLst>
              <a:ext uri="{FF2B5EF4-FFF2-40B4-BE49-F238E27FC236}">
                <a16:creationId xmlns:a16="http://schemas.microsoft.com/office/drawing/2014/main" id="{17050639-1374-49FF-81EF-AC0E9E7BC6F8}"/>
              </a:ext>
            </a:extLst>
          </p:cNvPr>
          <p:cNvCxnSpPr>
            <a:cxnSpLocks/>
            <a:stCxn id="711" idx="6"/>
            <a:endCxn id="723" idx="2"/>
          </p:cNvCxnSpPr>
          <p:nvPr/>
        </p:nvCxnSpPr>
        <p:spPr>
          <a:xfrm>
            <a:off x="9326583" y="2246669"/>
            <a:ext cx="653019" cy="52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20F80073-41A7-4D1F-B2C3-8700A66E1E73}"/>
              </a:ext>
            </a:extLst>
          </p:cNvPr>
          <p:cNvCxnSpPr>
            <a:cxnSpLocks/>
            <a:stCxn id="711" idx="6"/>
            <a:endCxn id="724" idx="2"/>
          </p:cNvCxnSpPr>
          <p:nvPr/>
        </p:nvCxnSpPr>
        <p:spPr>
          <a:xfrm>
            <a:off x="9326583" y="2246669"/>
            <a:ext cx="654872" cy="788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47AD3273-11C8-4594-837F-CC8E0A550D38}"/>
              </a:ext>
            </a:extLst>
          </p:cNvPr>
          <p:cNvCxnSpPr>
            <a:cxnSpLocks/>
            <a:stCxn id="711" idx="6"/>
            <a:endCxn id="725" idx="2"/>
          </p:cNvCxnSpPr>
          <p:nvPr/>
        </p:nvCxnSpPr>
        <p:spPr>
          <a:xfrm>
            <a:off x="9326583" y="2246669"/>
            <a:ext cx="654872" cy="1051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3D31F8E8-5AE7-457E-9872-AF13328C8D07}"/>
              </a:ext>
            </a:extLst>
          </p:cNvPr>
          <p:cNvCxnSpPr>
            <a:cxnSpLocks/>
            <a:stCxn id="711" idx="6"/>
            <a:endCxn id="726" idx="2"/>
          </p:cNvCxnSpPr>
          <p:nvPr/>
        </p:nvCxnSpPr>
        <p:spPr>
          <a:xfrm>
            <a:off x="9326583" y="2246669"/>
            <a:ext cx="654872" cy="1313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4974CDE6-A262-49F9-B71B-BB0998ACA91E}"/>
              </a:ext>
            </a:extLst>
          </p:cNvPr>
          <p:cNvCxnSpPr>
            <a:cxnSpLocks/>
            <a:stCxn id="711" idx="6"/>
            <a:endCxn id="727" idx="2"/>
          </p:cNvCxnSpPr>
          <p:nvPr/>
        </p:nvCxnSpPr>
        <p:spPr>
          <a:xfrm>
            <a:off x="9326583" y="2246669"/>
            <a:ext cx="659280" cy="1577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23BAEDBC-3CC1-446B-BE36-2775F3A9066F}"/>
              </a:ext>
            </a:extLst>
          </p:cNvPr>
          <p:cNvCxnSpPr>
            <a:cxnSpLocks/>
            <a:stCxn id="711" idx="6"/>
            <a:endCxn id="728" idx="2"/>
          </p:cNvCxnSpPr>
          <p:nvPr/>
        </p:nvCxnSpPr>
        <p:spPr>
          <a:xfrm>
            <a:off x="9326583" y="2246669"/>
            <a:ext cx="659279" cy="18395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0B40FF66-B6BA-47A6-947D-A391C3982AEA}"/>
              </a:ext>
            </a:extLst>
          </p:cNvPr>
          <p:cNvCxnSpPr>
            <a:cxnSpLocks/>
            <a:stCxn id="711" idx="6"/>
            <a:endCxn id="729" idx="2"/>
          </p:cNvCxnSpPr>
          <p:nvPr/>
        </p:nvCxnSpPr>
        <p:spPr>
          <a:xfrm>
            <a:off x="9326583" y="2246669"/>
            <a:ext cx="659280" cy="210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EC1134E-3F05-44E2-B861-0D21CE9E89BF}"/>
              </a:ext>
            </a:extLst>
          </p:cNvPr>
          <p:cNvCxnSpPr>
            <a:cxnSpLocks/>
            <a:stCxn id="711" idx="6"/>
            <a:endCxn id="730" idx="2"/>
          </p:cNvCxnSpPr>
          <p:nvPr/>
        </p:nvCxnSpPr>
        <p:spPr>
          <a:xfrm>
            <a:off x="9326583" y="2246669"/>
            <a:ext cx="651893" cy="2364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B69E7EF6-D4C5-4AAA-9A41-267176995109}"/>
              </a:ext>
            </a:extLst>
          </p:cNvPr>
          <p:cNvCxnSpPr>
            <a:cxnSpLocks/>
            <a:endCxn id="723" idx="2"/>
          </p:cNvCxnSpPr>
          <p:nvPr/>
        </p:nvCxnSpPr>
        <p:spPr>
          <a:xfrm>
            <a:off x="9325457" y="2538956"/>
            <a:ext cx="654144" cy="231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a:extLst>
              <a:ext uri="{FF2B5EF4-FFF2-40B4-BE49-F238E27FC236}">
                <a16:creationId xmlns:a16="http://schemas.microsoft.com/office/drawing/2014/main" id="{36ABE4E5-ED93-477A-B425-C8742C5F4055}"/>
              </a:ext>
            </a:extLst>
          </p:cNvPr>
          <p:cNvCxnSpPr>
            <a:cxnSpLocks/>
            <a:endCxn id="724" idx="2"/>
          </p:cNvCxnSpPr>
          <p:nvPr/>
        </p:nvCxnSpPr>
        <p:spPr>
          <a:xfrm>
            <a:off x="9325457" y="2538956"/>
            <a:ext cx="655997" cy="4963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531D85CA-E568-4F7B-9061-8521ACFE5086}"/>
              </a:ext>
            </a:extLst>
          </p:cNvPr>
          <p:cNvCxnSpPr>
            <a:cxnSpLocks/>
            <a:endCxn id="725" idx="2"/>
          </p:cNvCxnSpPr>
          <p:nvPr/>
        </p:nvCxnSpPr>
        <p:spPr>
          <a:xfrm>
            <a:off x="9325457" y="2538956"/>
            <a:ext cx="655997" cy="7587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02F1742D-FD55-4291-A50E-71A7BCA633E8}"/>
              </a:ext>
            </a:extLst>
          </p:cNvPr>
          <p:cNvCxnSpPr>
            <a:cxnSpLocks/>
            <a:endCxn id="726" idx="2"/>
          </p:cNvCxnSpPr>
          <p:nvPr/>
        </p:nvCxnSpPr>
        <p:spPr>
          <a:xfrm>
            <a:off x="9325457" y="2538956"/>
            <a:ext cx="655997" cy="10213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D08AE8C8-DD42-4A48-BE59-CCE5EFD6C3A1}"/>
              </a:ext>
            </a:extLst>
          </p:cNvPr>
          <p:cNvCxnSpPr>
            <a:cxnSpLocks/>
            <a:endCxn id="727" idx="2"/>
          </p:cNvCxnSpPr>
          <p:nvPr/>
        </p:nvCxnSpPr>
        <p:spPr>
          <a:xfrm>
            <a:off x="9325457" y="2538956"/>
            <a:ext cx="660406" cy="1284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AC649C84-01AE-4C9A-A767-C7CD98EB5E72}"/>
              </a:ext>
            </a:extLst>
          </p:cNvPr>
          <p:cNvCxnSpPr>
            <a:cxnSpLocks/>
            <a:endCxn id="728" idx="2"/>
          </p:cNvCxnSpPr>
          <p:nvPr/>
        </p:nvCxnSpPr>
        <p:spPr>
          <a:xfrm>
            <a:off x="9325457" y="2538956"/>
            <a:ext cx="660406" cy="1547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84F02F7A-DD95-42E6-8607-888B13A0ED04}"/>
              </a:ext>
            </a:extLst>
          </p:cNvPr>
          <p:cNvCxnSpPr>
            <a:cxnSpLocks/>
            <a:endCxn id="729" idx="2"/>
          </p:cNvCxnSpPr>
          <p:nvPr/>
        </p:nvCxnSpPr>
        <p:spPr>
          <a:xfrm>
            <a:off x="9325457" y="2538956"/>
            <a:ext cx="660406" cy="18099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a:extLst>
              <a:ext uri="{FF2B5EF4-FFF2-40B4-BE49-F238E27FC236}">
                <a16:creationId xmlns:a16="http://schemas.microsoft.com/office/drawing/2014/main" id="{EF948471-6430-49E9-8967-A4157C914F1F}"/>
              </a:ext>
            </a:extLst>
          </p:cNvPr>
          <p:cNvCxnSpPr>
            <a:cxnSpLocks/>
            <a:endCxn id="730" idx="2"/>
          </p:cNvCxnSpPr>
          <p:nvPr/>
        </p:nvCxnSpPr>
        <p:spPr>
          <a:xfrm>
            <a:off x="9325457" y="2538956"/>
            <a:ext cx="653019" cy="2072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B72A5F5D-345B-4615-8BF4-5094049ACDAB}"/>
              </a:ext>
            </a:extLst>
          </p:cNvPr>
          <p:cNvCxnSpPr>
            <a:cxnSpLocks/>
            <a:stCxn id="713" idx="6"/>
            <a:endCxn id="723" idx="2"/>
          </p:cNvCxnSpPr>
          <p:nvPr/>
        </p:nvCxnSpPr>
        <p:spPr>
          <a:xfrm flipV="1">
            <a:off x="9326583" y="2770903"/>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a:extLst>
              <a:ext uri="{FF2B5EF4-FFF2-40B4-BE49-F238E27FC236}">
                <a16:creationId xmlns:a16="http://schemas.microsoft.com/office/drawing/2014/main" id="{0F084590-4D17-48BA-ADF1-335F64FF578A}"/>
              </a:ext>
            </a:extLst>
          </p:cNvPr>
          <p:cNvCxnSpPr>
            <a:cxnSpLocks/>
            <a:stCxn id="713" idx="6"/>
            <a:endCxn id="724" idx="2"/>
          </p:cNvCxnSpPr>
          <p:nvPr/>
        </p:nvCxnSpPr>
        <p:spPr>
          <a:xfrm>
            <a:off x="9326583" y="2771691"/>
            <a:ext cx="654872" cy="263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ECEBAA9E-4834-4B99-981C-958153B2C063}"/>
              </a:ext>
            </a:extLst>
          </p:cNvPr>
          <p:cNvCxnSpPr>
            <a:cxnSpLocks/>
            <a:stCxn id="713" idx="6"/>
            <a:endCxn id="725" idx="2"/>
          </p:cNvCxnSpPr>
          <p:nvPr/>
        </p:nvCxnSpPr>
        <p:spPr>
          <a:xfrm>
            <a:off x="9326583" y="2771691"/>
            <a:ext cx="654872" cy="526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id="{FBE509EC-9BC5-48F4-BD38-AFAA2B2E4758}"/>
              </a:ext>
            </a:extLst>
          </p:cNvPr>
          <p:cNvCxnSpPr>
            <a:cxnSpLocks/>
            <a:stCxn id="713" idx="6"/>
            <a:endCxn id="726" idx="2"/>
          </p:cNvCxnSpPr>
          <p:nvPr/>
        </p:nvCxnSpPr>
        <p:spPr>
          <a:xfrm>
            <a:off x="9326583" y="2771691"/>
            <a:ext cx="654872" cy="788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D41E3331-CFBF-48CB-BEDB-462714BAF11C}"/>
              </a:ext>
            </a:extLst>
          </p:cNvPr>
          <p:cNvCxnSpPr>
            <a:cxnSpLocks/>
            <a:stCxn id="713" idx="6"/>
            <a:endCxn id="727" idx="2"/>
          </p:cNvCxnSpPr>
          <p:nvPr/>
        </p:nvCxnSpPr>
        <p:spPr>
          <a:xfrm>
            <a:off x="9326583" y="2771691"/>
            <a:ext cx="659280" cy="10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19A08EE2-A4E6-4909-817A-5FD4B2E0BCC0}"/>
              </a:ext>
            </a:extLst>
          </p:cNvPr>
          <p:cNvCxnSpPr>
            <a:cxnSpLocks/>
            <a:stCxn id="713" idx="6"/>
            <a:endCxn id="728" idx="2"/>
          </p:cNvCxnSpPr>
          <p:nvPr/>
        </p:nvCxnSpPr>
        <p:spPr>
          <a:xfrm>
            <a:off x="9326583" y="2771691"/>
            <a:ext cx="659279" cy="1314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EEDC15B5-A7F5-4C5D-8626-28700FC6A442}"/>
              </a:ext>
            </a:extLst>
          </p:cNvPr>
          <p:cNvCxnSpPr>
            <a:cxnSpLocks/>
            <a:stCxn id="713" idx="6"/>
            <a:endCxn id="729" idx="2"/>
          </p:cNvCxnSpPr>
          <p:nvPr/>
        </p:nvCxnSpPr>
        <p:spPr>
          <a:xfrm>
            <a:off x="9326583" y="2771691"/>
            <a:ext cx="659280" cy="1577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5EFAFFC4-C779-4705-AB77-86CF86589408}"/>
              </a:ext>
            </a:extLst>
          </p:cNvPr>
          <p:cNvCxnSpPr>
            <a:cxnSpLocks/>
            <a:stCxn id="713" idx="6"/>
            <a:endCxn id="730" idx="2"/>
          </p:cNvCxnSpPr>
          <p:nvPr/>
        </p:nvCxnSpPr>
        <p:spPr>
          <a:xfrm>
            <a:off x="9326583" y="2771691"/>
            <a:ext cx="651893" cy="1839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F16651DF-5604-4CDF-840A-CA70B47E97FA}"/>
              </a:ext>
            </a:extLst>
          </p:cNvPr>
          <p:cNvCxnSpPr>
            <a:cxnSpLocks/>
            <a:stCxn id="722" idx="6"/>
            <a:endCxn id="723" idx="2"/>
          </p:cNvCxnSpPr>
          <p:nvPr/>
        </p:nvCxnSpPr>
        <p:spPr>
          <a:xfrm flipV="1">
            <a:off x="9325457" y="2770903"/>
            <a:ext cx="654143" cy="2366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F7E851A3-F587-4839-8643-381D2134F463}"/>
              </a:ext>
            </a:extLst>
          </p:cNvPr>
          <p:cNvCxnSpPr>
            <a:cxnSpLocks/>
            <a:stCxn id="722" idx="6"/>
            <a:endCxn id="724" idx="2"/>
          </p:cNvCxnSpPr>
          <p:nvPr/>
        </p:nvCxnSpPr>
        <p:spPr>
          <a:xfrm flipV="1">
            <a:off x="9325457" y="3035318"/>
            <a:ext cx="655997" cy="2101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AE3C5D16-43BF-4176-9474-6B7FC1268D16}"/>
              </a:ext>
            </a:extLst>
          </p:cNvPr>
          <p:cNvCxnSpPr>
            <a:cxnSpLocks/>
            <a:stCxn id="722" idx="6"/>
            <a:endCxn id="725" idx="2"/>
          </p:cNvCxnSpPr>
          <p:nvPr/>
        </p:nvCxnSpPr>
        <p:spPr>
          <a:xfrm flipV="1">
            <a:off x="9325457" y="3297713"/>
            <a:ext cx="655997" cy="1839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6653144B-00F0-4F39-85BC-B5FE13809F72}"/>
              </a:ext>
            </a:extLst>
          </p:cNvPr>
          <p:cNvCxnSpPr>
            <a:cxnSpLocks/>
            <a:stCxn id="722" idx="6"/>
            <a:endCxn id="726" idx="2"/>
          </p:cNvCxnSpPr>
          <p:nvPr/>
        </p:nvCxnSpPr>
        <p:spPr>
          <a:xfrm flipV="1">
            <a:off x="9325457" y="3560340"/>
            <a:ext cx="655997" cy="15769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81577A7C-B935-4C1F-9E6B-7116A38C97FF}"/>
              </a:ext>
            </a:extLst>
          </p:cNvPr>
          <p:cNvCxnSpPr>
            <a:cxnSpLocks/>
            <a:stCxn id="722" idx="6"/>
            <a:endCxn id="727" idx="2"/>
          </p:cNvCxnSpPr>
          <p:nvPr/>
        </p:nvCxnSpPr>
        <p:spPr>
          <a:xfrm flipV="1">
            <a:off x="9325457" y="3823852"/>
            <a:ext cx="660406" cy="131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A0E32322-AC69-4FA6-8EEB-EF95DCCCBCB1}"/>
              </a:ext>
            </a:extLst>
          </p:cNvPr>
          <p:cNvCxnSpPr>
            <a:cxnSpLocks/>
            <a:stCxn id="722" idx="6"/>
            <a:endCxn id="728" idx="2"/>
          </p:cNvCxnSpPr>
          <p:nvPr/>
        </p:nvCxnSpPr>
        <p:spPr>
          <a:xfrm flipV="1">
            <a:off x="9325457" y="4086246"/>
            <a:ext cx="660405" cy="1051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083680A9-AD9D-46FF-94B8-D7E0B1D92C03}"/>
              </a:ext>
            </a:extLst>
          </p:cNvPr>
          <p:cNvCxnSpPr>
            <a:cxnSpLocks/>
            <a:stCxn id="722" idx="6"/>
            <a:endCxn id="729" idx="2"/>
          </p:cNvCxnSpPr>
          <p:nvPr/>
        </p:nvCxnSpPr>
        <p:spPr>
          <a:xfrm flipV="1">
            <a:off x="9325457" y="4348873"/>
            <a:ext cx="660406" cy="788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06A9C824-7A57-465B-AB5B-B7180E6FA9BE}"/>
              </a:ext>
            </a:extLst>
          </p:cNvPr>
          <p:cNvCxnSpPr>
            <a:cxnSpLocks/>
            <a:stCxn id="722" idx="6"/>
            <a:endCxn id="730" idx="2"/>
          </p:cNvCxnSpPr>
          <p:nvPr/>
        </p:nvCxnSpPr>
        <p:spPr>
          <a:xfrm flipV="1">
            <a:off x="9325457" y="4611501"/>
            <a:ext cx="653019" cy="525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5C2166CD-8EE6-4BF2-97D5-9C42568E456B}"/>
              </a:ext>
            </a:extLst>
          </p:cNvPr>
          <p:cNvCxnSpPr>
            <a:cxnSpLocks/>
            <a:stCxn id="714" idx="6"/>
            <a:endCxn id="723" idx="2"/>
          </p:cNvCxnSpPr>
          <p:nvPr/>
        </p:nvCxnSpPr>
        <p:spPr>
          <a:xfrm flipV="1">
            <a:off x="9328437" y="2770903"/>
            <a:ext cx="651164" cy="265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E44BCEED-4D31-4B14-8C41-56F16D0D8E4E}"/>
              </a:ext>
            </a:extLst>
          </p:cNvPr>
          <p:cNvCxnSpPr>
            <a:cxnSpLocks/>
            <a:stCxn id="714" idx="6"/>
            <a:endCxn id="724" idx="2"/>
          </p:cNvCxnSpPr>
          <p:nvPr/>
        </p:nvCxnSpPr>
        <p:spPr>
          <a:xfrm flipV="1">
            <a:off x="9328437" y="3035318"/>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E014E4A1-AE33-47C1-8F5B-3D9C5D4D57EF}"/>
              </a:ext>
            </a:extLst>
          </p:cNvPr>
          <p:cNvCxnSpPr>
            <a:cxnSpLocks/>
            <a:stCxn id="714" idx="6"/>
            <a:endCxn id="725" idx="2"/>
          </p:cNvCxnSpPr>
          <p:nvPr/>
        </p:nvCxnSpPr>
        <p:spPr>
          <a:xfrm>
            <a:off x="9328437" y="3036106"/>
            <a:ext cx="653018" cy="261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5B977F34-5B46-4CF3-8443-BE1C7BFEE5A8}"/>
              </a:ext>
            </a:extLst>
          </p:cNvPr>
          <p:cNvCxnSpPr>
            <a:cxnSpLocks/>
            <a:stCxn id="714" idx="6"/>
          </p:cNvCxnSpPr>
          <p:nvPr/>
        </p:nvCxnSpPr>
        <p:spPr>
          <a:xfrm>
            <a:off x="9328437" y="3036106"/>
            <a:ext cx="635293" cy="493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98F62930-C231-4B1B-8E82-99DAE22DC432}"/>
              </a:ext>
            </a:extLst>
          </p:cNvPr>
          <p:cNvCxnSpPr>
            <a:cxnSpLocks/>
            <a:stCxn id="714" idx="6"/>
            <a:endCxn id="727" idx="2"/>
          </p:cNvCxnSpPr>
          <p:nvPr/>
        </p:nvCxnSpPr>
        <p:spPr>
          <a:xfrm>
            <a:off x="9328437" y="3036106"/>
            <a:ext cx="657426" cy="787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68008304-281A-42D3-8B21-433D4B6CC90C}"/>
              </a:ext>
            </a:extLst>
          </p:cNvPr>
          <p:cNvCxnSpPr>
            <a:cxnSpLocks/>
            <a:stCxn id="714" idx="6"/>
            <a:endCxn id="728" idx="2"/>
          </p:cNvCxnSpPr>
          <p:nvPr/>
        </p:nvCxnSpPr>
        <p:spPr>
          <a:xfrm>
            <a:off x="9328437" y="3036106"/>
            <a:ext cx="657426" cy="1050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F73DB183-BE54-4919-9820-D080E9DC0033}"/>
              </a:ext>
            </a:extLst>
          </p:cNvPr>
          <p:cNvCxnSpPr>
            <a:cxnSpLocks/>
            <a:stCxn id="714" idx="6"/>
            <a:endCxn id="729" idx="2"/>
          </p:cNvCxnSpPr>
          <p:nvPr/>
        </p:nvCxnSpPr>
        <p:spPr>
          <a:xfrm>
            <a:off x="9328437" y="3036106"/>
            <a:ext cx="657426" cy="13127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7FB12E52-48A0-4806-BEE3-BB0F9500F256}"/>
              </a:ext>
            </a:extLst>
          </p:cNvPr>
          <p:cNvCxnSpPr>
            <a:cxnSpLocks/>
            <a:stCxn id="714" idx="6"/>
            <a:endCxn id="730" idx="2"/>
          </p:cNvCxnSpPr>
          <p:nvPr/>
        </p:nvCxnSpPr>
        <p:spPr>
          <a:xfrm>
            <a:off x="9328437" y="3036106"/>
            <a:ext cx="650039" cy="1575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D7715EA1-E0D7-4C13-8239-C5D9B099BA82}"/>
              </a:ext>
            </a:extLst>
          </p:cNvPr>
          <p:cNvCxnSpPr>
            <a:cxnSpLocks/>
            <a:stCxn id="721" idx="6"/>
            <a:endCxn id="723" idx="2"/>
          </p:cNvCxnSpPr>
          <p:nvPr/>
        </p:nvCxnSpPr>
        <p:spPr>
          <a:xfrm flipV="1">
            <a:off x="9325457" y="2770903"/>
            <a:ext cx="654144" cy="21037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0501F67F-5F16-4B73-B9D0-56D2E137C5B0}"/>
              </a:ext>
            </a:extLst>
          </p:cNvPr>
          <p:cNvCxnSpPr>
            <a:cxnSpLocks/>
            <a:stCxn id="721" idx="6"/>
            <a:endCxn id="724" idx="2"/>
          </p:cNvCxnSpPr>
          <p:nvPr/>
        </p:nvCxnSpPr>
        <p:spPr>
          <a:xfrm flipV="1">
            <a:off x="9325457" y="3035318"/>
            <a:ext cx="655997" cy="1839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A891CEBC-6BD3-4F2E-B76D-130EEE037330}"/>
              </a:ext>
            </a:extLst>
          </p:cNvPr>
          <p:cNvCxnSpPr>
            <a:cxnSpLocks/>
            <a:stCxn id="721" idx="6"/>
            <a:endCxn id="725" idx="2"/>
          </p:cNvCxnSpPr>
          <p:nvPr/>
        </p:nvCxnSpPr>
        <p:spPr>
          <a:xfrm flipV="1">
            <a:off x="9325457" y="3297713"/>
            <a:ext cx="655997" cy="15769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30142379-4ADB-4C04-B93D-47A72F3B5F5E}"/>
              </a:ext>
            </a:extLst>
          </p:cNvPr>
          <p:cNvCxnSpPr>
            <a:cxnSpLocks/>
            <a:stCxn id="721" idx="6"/>
            <a:endCxn id="726" idx="2"/>
          </p:cNvCxnSpPr>
          <p:nvPr/>
        </p:nvCxnSpPr>
        <p:spPr>
          <a:xfrm flipV="1">
            <a:off x="9325457" y="3560340"/>
            <a:ext cx="655997" cy="1314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8A4EB97-D419-447F-AC89-2DB972EC8887}"/>
              </a:ext>
            </a:extLst>
          </p:cNvPr>
          <p:cNvCxnSpPr>
            <a:cxnSpLocks/>
            <a:stCxn id="721" idx="6"/>
            <a:endCxn id="727" idx="2"/>
          </p:cNvCxnSpPr>
          <p:nvPr/>
        </p:nvCxnSpPr>
        <p:spPr>
          <a:xfrm flipV="1">
            <a:off x="9325457" y="3823852"/>
            <a:ext cx="660406" cy="1050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D1D05644-0092-4525-AC7C-D167E7CEFFAA}"/>
              </a:ext>
            </a:extLst>
          </p:cNvPr>
          <p:cNvCxnSpPr>
            <a:cxnSpLocks/>
            <a:stCxn id="721" idx="6"/>
            <a:endCxn id="728" idx="2"/>
          </p:cNvCxnSpPr>
          <p:nvPr/>
        </p:nvCxnSpPr>
        <p:spPr>
          <a:xfrm flipV="1">
            <a:off x="9325457" y="4086246"/>
            <a:ext cx="660406" cy="788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5821730E-A7E4-478C-9FD3-BBB512FED200}"/>
              </a:ext>
            </a:extLst>
          </p:cNvPr>
          <p:cNvCxnSpPr>
            <a:cxnSpLocks/>
            <a:stCxn id="721" idx="6"/>
            <a:endCxn id="729" idx="2"/>
          </p:cNvCxnSpPr>
          <p:nvPr/>
        </p:nvCxnSpPr>
        <p:spPr>
          <a:xfrm flipV="1">
            <a:off x="9325457" y="4348873"/>
            <a:ext cx="660406" cy="525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8EDCBE8B-AC10-4219-B8BD-BF10707BE20C}"/>
              </a:ext>
            </a:extLst>
          </p:cNvPr>
          <p:cNvCxnSpPr>
            <a:cxnSpLocks/>
            <a:stCxn id="721" idx="6"/>
            <a:endCxn id="730" idx="2"/>
          </p:cNvCxnSpPr>
          <p:nvPr/>
        </p:nvCxnSpPr>
        <p:spPr>
          <a:xfrm flipV="1">
            <a:off x="9325457" y="4611501"/>
            <a:ext cx="653019" cy="263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12465CC2-CA1D-49D6-98EB-9D95A708F532}"/>
              </a:ext>
            </a:extLst>
          </p:cNvPr>
          <p:cNvCxnSpPr>
            <a:cxnSpLocks/>
            <a:stCxn id="720" idx="6"/>
            <a:endCxn id="723" idx="2"/>
          </p:cNvCxnSpPr>
          <p:nvPr/>
        </p:nvCxnSpPr>
        <p:spPr>
          <a:xfrm flipV="1">
            <a:off x="9325457" y="2770903"/>
            <a:ext cx="654143" cy="18413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402A3240-E02E-4504-AACE-6E8089B21E8B}"/>
              </a:ext>
            </a:extLst>
          </p:cNvPr>
          <p:cNvCxnSpPr>
            <a:cxnSpLocks/>
            <a:stCxn id="720" idx="6"/>
            <a:endCxn id="724" idx="2"/>
          </p:cNvCxnSpPr>
          <p:nvPr/>
        </p:nvCxnSpPr>
        <p:spPr>
          <a:xfrm flipV="1">
            <a:off x="9325457" y="3035318"/>
            <a:ext cx="655997" cy="15769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0380010E-4C87-4F67-933A-590729DEC1E0}"/>
              </a:ext>
            </a:extLst>
          </p:cNvPr>
          <p:cNvCxnSpPr>
            <a:cxnSpLocks/>
            <a:stCxn id="720" idx="6"/>
            <a:endCxn id="725" idx="2"/>
          </p:cNvCxnSpPr>
          <p:nvPr/>
        </p:nvCxnSpPr>
        <p:spPr>
          <a:xfrm flipV="1">
            <a:off x="9325457" y="3297713"/>
            <a:ext cx="655997" cy="1314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F3465C27-C3C0-4291-AD9B-C0AF1AB9DFCE}"/>
              </a:ext>
            </a:extLst>
          </p:cNvPr>
          <p:cNvCxnSpPr>
            <a:cxnSpLocks/>
            <a:stCxn id="720" idx="6"/>
            <a:endCxn id="726" idx="2"/>
          </p:cNvCxnSpPr>
          <p:nvPr/>
        </p:nvCxnSpPr>
        <p:spPr>
          <a:xfrm flipV="1">
            <a:off x="9325457" y="3560340"/>
            <a:ext cx="655997" cy="1051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7BE268CF-8F1C-4DC5-AEB7-9A64E7DE5ABA}"/>
              </a:ext>
            </a:extLst>
          </p:cNvPr>
          <p:cNvCxnSpPr>
            <a:cxnSpLocks/>
            <a:stCxn id="720" idx="6"/>
            <a:endCxn id="727" idx="2"/>
          </p:cNvCxnSpPr>
          <p:nvPr/>
        </p:nvCxnSpPr>
        <p:spPr>
          <a:xfrm flipV="1">
            <a:off x="9325457" y="3823852"/>
            <a:ext cx="660406" cy="788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3DDD2669-304A-44DF-A25F-F1DCA7251BE4}"/>
              </a:ext>
            </a:extLst>
          </p:cNvPr>
          <p:cNvCxnSpPr>
            <a:cxnSpLocks/>
            <a:stCxn id="720" idx="6"/>
            <a:endCxn id="728" idx="2"/>
          </p:cNvCxnSpPr>
          <p:nvPr/>
        </p:nvCxnSpPr>
        <p:spPr>
          <a:xfrm flipV="1">
            <a:off x="9325457" y="4086246"/>
            <a:ext cx="660405" cy="526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43B3783C-5E7E-4E46-BF4C-42252D848BAD}"/>
              </a:ext>
            </a:extLst>
          </p:cNvPr>
          <p:cNvCxnSpPr>
            <a:cxnSpLocks/>
            <a:stCxn id="720" idx="6"/>
            <a:endCxn id="729" idx="2"/>
          </p:cNvCxnSpPr>
          <p:nvPr/>
        </p:nvCxnSpPr>
        <p:spPr>
          <a:xfrm flipV="1">
            <a:off x="9325457" y="4348873"/>
            <a:ext cx="660406" cy="263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4766BF40-1C54-4A43-A0B2-4248D2818A83}"/>
              </a:ext>
            </a:extLst>
          </p:cNvPr>
          <p:cNvCxnSpPr>
            <a:cxnSpLocks/>
            <a:stCxn id="720" idx="6"/>
            <a:endCxn id="730" idx="2"/>
          </p:cNvCxnSpPr>
          <p:nvPr/>
        </p:nvCxnSpPr>
        <p:spPr>
          <a:xfrm flipV="1">
            <a:off x="9325457" y="4611501"/>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A1D6C859-6BB6-4782-BC6E-C9094EE84E34}"/>
              </a:ext>
            </a:extLst>
          </p:cNvPr>
          <p:cNvCxnSpPr>
            <a:cxnSpLocks/>
            <a:stCxn id="719" idx="6"/>
            <a:endCxn id="723" idx="2"/>
          </p:cNvCxnSpPr>
          <p:nvPr/>
        </p:nvCxnSpPr>
        <p:spPr>
          <a:xfrm flipV="1">
            <a:off x="9332845" y="2770903"/>
            <a:ext cx="646756" cy="15787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FEE0D559-B266-4589-A0B7-0A5346A9E304}"/>
              </a:ext>
            </a:extLst>
          </p:cNvPr>
          <p:cNvCxnSpPr>
            <a:cxnSpLocks/>
            <a:stCxn id="719" idx="6"/>
            <a:endCxn id="724" idx="2"/>
          </p:cNvCxnSpPr>
          <p:nvPr/>
        </p:nvCxnSpPr>
        <p:spPr>
          <a:xfrm flipV="1">
            <a:off x="9332845" y="3035318"/>
            <a:ext cx="648610" cy="1314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a:extLst>
              <a:ext uri="{FF2B5EF4-FFF2-40B4-BE49-F238E27FC236}">
                <a16:creationId xmlns:a16="http://schemas.microsoft.com/office/drawing/2014/main" id="{CB8C15E6-04AF-4AF8-8E60-C1745855B45D}"/>
              </a:ext>
            </a:extLst>
          </p:cNvPr>
          <p:cNvCxnSpPr>
            <a:cxnSpLocks/>
            <a:stCxn id="719" idx="6"/>
            <a:endCxn id="725" idx="2"/>
          </p:cNvCxnSpPr>
          <p:nvPr/>
        </p:nvCxnSpPr>
        <p:spPr>
          <a:xfrm flipV="1">
            <a:off x="9332845" y="3297713"/>
            <a:ext cx="648610" cy="1051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id="{7BBBA7B7-2063-46A3-8690-59E3A8641F66}"/>
              </a:ext>
            </a:extLst>
          </p:cNvPr>
          <p:cNvCxnSpPr>
            <a:cxnSpLocks/>
            <a:stCxn id="719" idx="6"/>
            <a:endCxn id="726" idx="2"/>
          </p:cNvCxnSpPr>
          <p:nvPr/>
        </p:nvCxnSpPr>
        <p:spPr>
          <a:xfrm flipV="1">
            <a:off x="9332845" y="3560340"/>
            <a:ext cx="648610" cy="789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EA86B23A-9546-4C4A-B987-A9ECD7FF99D2}"/>
              </a:ext>
            </a:extLst>
          </p:cNvPr>
          <p:cNvCxnSpPr>
            <a:cxnSpLocks/>
            <a:stCxn id="719" idx="6"/>
            <a:endCxn id="727" idx="2"/>
          </p:cNvCxnSpPr>
          <p:nvPr/>
        </p:nvCxnSpPr>
        <p:spPr>
          <a:xfrm flipV="1">
            <a:off x="9332845" y="3823852"/>
            <a:ext cx="653019" cy="525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id="{6BEE154E-18CA-4593-A7D4-7D36F8CCAFD9}"/>
              </a:ext>
            </a:extLst>
          </p:cNvPr>
          <p:cNvCxnSpPr>
            <a:cxnSpLocks/>
            <a:stCxn id="719" idx="6"/>
            <a:endCxn id="728" idx="2"/>
          </p:cNvCxnSpPr>
          <p:nvPr/>
        </p:nvCxnSpPr>
        <p:spPr>
          <a:xfrm flipV="1">
            <a:off x="9332845" y="4086246"/>
            <a:ext cx="653018" cy="263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id="{6F765058-0FA9-4659-9F38-DF19C2DB4558}"/>
              </a:ext>
            </a:extLst>
          </p:cNvPr>
          <p:cNvCxnSpPr>
            <a:cxnSpLocks/>
            <a:stCxn id="719" idx="6"/>
            <a:endCxn id="729" idx="2"/>
          </p:cNvCxnSpPr>
          <p:nvPr/>
        </p:nvCxnSpPr>
        <p:spPr>
          <a:xfrm flipV="1">
            <a:off x="9332845" y="4348873"/>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38A12A72-BDBA-416B-9DF3-4588238B2E88}"/>
              </a:ext>
            </a:extLst>
          </p:cNvPr>
          <p:cNvCxnSpPr>
            <a:cxnSpLocks/>
            <a:stCxn id="719" idx="6"/>
            <a:endCxn id="730" idx="2"/>
          </p:cNvCxnSpPr>
          <p:nvPr/>
        </p:nvCxnSpPr>
        <p:spPr>
          <a:xfrm>
            <a:off x="9332845" y="4349662"/>
            <a:ext cx="645632" cy="261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a:extLst>
              <a:ext uri="{FF2B5EF4-FFF2-40B4-BE49-F238E27FC236}">
                <a16:creationId xmlns:a16="http://schemas.microsoft.com/office/drawing/2014/main" id="{3C76AAEA-D280-4AD5-AB1D-91D4FD005975}"/>
              </a:ext>
            </a:extLst>
          </p:cNvPr>
          <p:cNvCxnSpPr>
            <a:cxnSpLocks/>
            <a:stCxn id="715" idx="6"/>
            <a:endCxn id="723" idx="2"/>
          </p:cNvCxnSpPr>
          <p:nvPr/>
        </p:nvCxnSpPr>
        <p:spPr>
          <a:xfrm flipV="1">
            <a:off x="9328437" y="2770903"/>
            <a:ext cx="651164" cy="527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7AF0DE8E-1FA7-4EC2-A601-FE2DC2B1287D}"/>
              </a:ext>
            </a:extLst>
          </p:cNvPr>
          <p:cNvCxnSpPr>
            <a:cxnSpLocks/>
            <a:stCxn id="715" idx="6"/>
            <a:endCxn id="724" idx="2"/>
          </p:cNvCxnSpPr>
          <p:nvPr/>
        </p:nvCxnSpPr>
        <p:spPr>
          <a:xfrm flipV="1">
            <a:off x="9328437" y="3035318"/>
            <a:ext cx="653019" cy="263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id="{A307F61F-7830-45F7-8237-DD799F423332}"/>
              </a:ext>
            </a:extLst>
          </p:cNvPr>
          <p:cNvCxnSpPr>
            <a:cxnSpLocks/>
            <a:stCxn id="715" idx="6"/>
            <a:endCxn id="725" idx="2"/>
          </p:cNvCxnSpPr>
          <p:nvPr/>
        </p:nvCxnSpPr>
        <p:spPr>
          <a:xfrm flipV="1">
            <a:off x="9328437" y="3297713"/>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DC6A58FF-0DCB-4E04-A88C-DD7DF1B7F078}"/>
              </a:ext>
            </a:extLst>
          </p:cNvPr>
          <p:cNvCxnSpPr>
            <a:cxnSpLocks/>
            <a:stCxn id="715" idx="6"/>
            <a:endCxn id="726" idx="2"/>
          </p:cNvCxnSpPr>
          <p:nvPr/>
        </p:nvCxnSpPr>
        <p:spPr>
          <a:xfrm>
            <a:off x="9328437" y="3298501"/>
            <a:ext cx="653019" cy="261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id="{6D55AD7D-98FB-475F-9707-C2E760441D2F}"/>
              </a:ext>
            </a:extLst>
          </p:cNvPr>
          <p:cNvCxnSpPr>
            <a:cxnSpLocks/>
            <a:stCxn id="715" idx="6"/>
            <a:endCxn id="727" idx="2"/>
          </p:cNvCxnSpPr>
          <p:nvPr/>
        </p:nvCxnSpPr>
        <p:spPr>
          <a:xfrm>
            <a:off x="9328437" y="3298501"/>
            <a:ext cx="657426" cy="525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38D2713E-A73D-482A-A484-5118D679371A}"/>
              </a:ext>
            </a:extLst>
          </p:cNvPr>
          <p:cNvCxnSpPr>
            <a:cxnSpLocks/>
            <a:stCxn id="715" idx="6"/>
            <a:endCxn id="728" idx="2"/>
          </p:cNvCxnSpPr>
          <p:nvPr/>
        </p:nvCxnSpPr>
        <p:spPr>
          <a:xfrm>
            <a:off x="9328437" y="3298501"/>
            <a:ext cx="657426" cy="787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879168F7-74DE-48BB-85A9-5AAFA1C26EC0}"/>
              </a:ext>
            </a:extLst>
          </p:cNvPr>
          <p:cNvCxnSpPr>
            <a:cxnSpLocks/>
            <a:stCxn id="715" idx="6"/>
            <a:endCxn id="729" idx="2"/>
          </p:cNvCxnSpPr>
          <p:nvPr/>
        </p:nvCxnSpPr>
        <p:spPr>
          <a:xfrm>
            <a:off x="9328437" y="3298501"/>
            <a:ext cx="657426" cy="1050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06DA70BF-162D-40A1-8009-7539BBAA2A09}"/>
              </a:ext>
            </a:extLst>
          </p:cNvPr>
          <p:cNvCxnSpPr>
            <a:cxnSpLocks/>
            <a:stCxn id="715" idx="6"/>
            <a:endCxn id="730" idx="2"/>
          </p:cNvCxnSpPr>
          <p:nvPr/>
        </p:nvCxnSpPr>
        <p:spPr>
          <a:xfrm>
            <a:off x="9328437" y="3298501"/>
            <a:ext cx="650039" cy="1313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6FB3D896-0EB9-49B7-B02A-7C2FF68396E4}"/>
              </a:ext>
            </a:extLst>
          </p:cNvPr>
          <p:cNvCxnSpPr>
            <a:cxnSpLocks/>
            <a:stCxn id="718" idx="6"/>
            <a:endCxn id="723" idx="2"/>
          </p:cNvCxnSpPr>
          <p:nvPr/>
        </p:nvCxnSpPr>
        <p:spPr>
          <a:xfrm flipV="1">
            <a:off x="9332844" y="2770903"/>
            <a:ext cx="646756" cy="13161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C93CDE7F-F9AF-4078-A8FE-1A57B1F45144}"/>
              </a:ext>
            </a:extLst>
          </p:cNvPr>
          <p:cNvCxnSpPr>
            <a:cxnSpLocks/>
            <a:stCxn id="718" idx="6"/>
            <a:endCxn id="724" idx="2"/>
          </p:cNvCxnSpPr>
          <p:nvPr/>
        </p:nvCxnSpPr>
        <p:spPr>
          <a:xfrm flipV="1">
            <a:off x="9332844" y="3035318"/>
            <a:ext cx="648610" cy="1051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4157507-C503-4C23-BAAB-9F85071CFBEF}"/>
              </a:ext>
            </a:extLst>
          </p:cNvPr>
          <p:cNvCxnSpPr>
            <a:cxnSpLocks/>
            <a:stCxn id="718" idx="6"/>
            <a:endCxn id="725" idx="2"/>
          </p:cNvCxnSpPr>
          <p:nvPr/>
        </p:nvCxnSpPr>
        <p:spPr>
          <a:xfrm flipV="1">
            <a:off x="9332844" y="3297713"/>
            <a:ext cx="648610" cy="789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ED1F0729-7303-4426-BE2F-3FD366E7FCBA}"/>
              </a:ext>
            </a:extLst>
          </p:cNvPr>
          <p:cNvCxnSpPr>
            <a:cxnSpLocks/>
            <a:stCxn id="718" idx="6"/>
            <a:endCxn id="726" idx="2"/>
          </p:cNvCxnSpPr>
          <p:nvPr/>
        </p:nvCxnSpPr>
        <p:spPr>
          <a:xfrm flipV="1">
            <a:off x="9332844" y="3560340"/>
            <a:ext cx="648610" cy="5266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C416B2B5-27F7-4812-B70E-8AE639A9D094}"/>
              </a:ext>
            </a:extLst>
          </p:cNvPr>
          <p:cNvCxnSpPr>
            <a:cxnSpLocks/>
            <a:stCxn id="718" idx="6"/>
            <a:endCxn id="727" idx="2"/>
          </p:cNvCxnSpPr>
          <p:nvPr/>
        </p:nvCxnSpPr>
        <p:spPr>
          <a:xfrm flipV="1">
            <a:off x="9332844" y="3823852"/>
            <a:ext cx="653019" cy="263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9E490980-BDDF-4D5D-92A8-0EFAEC66CBA7}"/>
              </a:ext>
            </a:extLst>
          </p:cNvPr>
          <p:cNvCxnSpPr>
            <a:cxnSpLocks/>
            <a:stCxn id="718" idx="6"/>
            <a:endCxn id="728" idx="2"/>
          </p:cNvCxnSpPr>
          <p:nvPr/>
        </p:nvCxnSpPr>
        <p:spPr>
          <a:xfrm flipV="1">
            <a:off x="9332844" y="4086246"/>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596CBDAA-FB59-4148-9F7B-94767E00DAAA}"/>
              </a:ext>
            </a:extLst>
          </p:cNvPr>
          <p:cNvCxnSpPr>
            <a:cxnSpLocks/>
            <a:stCxn id="718" idx="6"/>
            <a:endCxn id="729" idx="2"/>
          </p:cNvCxnSpPr>
          <p:nvPr/>
        </p:nvCxnSpPr>
        <p:spPr>
          <a:xfrm>
            <a:off x="9332844" y="4087035"/>
            <a:ext cx="653019" cy="261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48FE39A2-B2CC-445A-8717-3D1712F1C3AF}"/>
              </a:ext>
            </a:extLst>
          </p:cNvPr>
          <p:cNvCxnSpPr>
            <a:cxnSpLocks/>
            <a:stCxn id="718" idx="6"/>
            <a:endCxn id="730" idx="2"/>
          </p:cNvCxnSpPr>
          <p:nvPr/>
        </p:nvCxnSpPr>
        <p:spPr>
          <a:xfrm>
            <a:off x="9332844" y="4087035"/>
            <a:ext cx="645632" cy="524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D7F2CA92-7ADE-49FF-BC28-E19E8EE9B705}"/>
              </a:ext>
            </a:extLst>
          </p:cNvPr>
          <p:cNvCxnSpPr>
            <a:cxnSpLocks/>
            <a:stCxn id="716" idx="6"/>
            <a:endCxn id="723" idx="2"/>
          </p:cNvCxnSpPr>
          <p:nvPr/>
        </p:nvCxnSpPr>
        <p:spPr>
          <a:xfrm flipV="1">
            <a:off x="9328437" y="2770903"/>
            <a:ext cx="651164" cy="790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31B0D654-32D7-4E76-B3FC-517C6ECFA8CB}"/>
              </a:ext>
            </a:extLst>
          </p:cNvPr>
          <p:cNvCxnSpPr>
            <a:cxnSpLocks/>
            <a:stCxn id="716" idx="6"/>
            <a:endCxn id="724" idx="2"/>
          </p:cNvCxnSpPr>
          <p:nvPr/>
        </p:nvCxnSpPr>
        <p:spPr>
          <a:xfrm flipV="1">
            <a:off x="9328437" y="3035318"/>
            <a:ext cx="653019" cy="525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6CDF8935-C58C-409D-893F-5AE606C10636}"/>
              </a:ext>
            </a:extLst>
          </p:cNvPr>
          <p:cNvCxnSpPr>
            <a:cxnSpLocks/>
            <a:stCxn id="716" idx="6"/>
            <a:endCxn id="725" idx="2"/>
          </p:cNvCxnSpPr>
          <p:nvPr/>
        </p:nvCxnSpPr>
        <p:spPr>
          <a:xfrm flipV="1">
            <a:off x="9328437" y="3297713"/>
            <a:ext cx="653018" cy="263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329A83AF-0039-440B-AA9A-D0308BF220EA}"/>
              </a:ext>
            </a:extLst>
          </p:cNvPr>
          <p:cNvCxnSpPr>
            <a:cxnSpLocks/>
            <a:stCxn id="716" idx="6"/>
            <a:endCxn id="726" idx="2"/>
          </p:cNvCxnSpPr>
          <p:nvPr/>
        </p:nvCxnSpPr>
        <p:spPr>
          <a:xfrm flipV="1">
            <a:off x="9328437" y="3560340"/>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B4A9D031-9B5B-400C-B713-3D0EA1F7F0E4}"/>
              </a:ext>
            </a:extLst>
          </p:cNvPr>
          <p:cNvCxnSpPr>
            <a:cxnSpLocks/>
            <a:stCxn id="716" idx="6"/>
          </p:cNvCxnSpPr>
          <p:nvPr/>
        </p:nvCxnSpPr>
        <p:spPr>
          <a:xfrm>
            <a:off x="9328437" y="3561127"/>
            <a:ext cx="635293" cy="262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2E24B93-970A-4202-917E-3DE4665F746D}"/>
              </a:ext>
            </a:extLst>
          </p:cNvPr>
          <p:cNvCxnSpPr>
            <a:cxnSpLocks/>
            <a:stCxn id="716" idx="6"/>
            <a:endCxn id="728" idx="2"/>
          </p:cNvCxnSpPr>
          <p:nvPr/>
        </p:nvCxnSpPr>
        <p:spPr>
          <a:xfrm>
            <a:off x="9328437" y="3561127"/>
            <a:ext cx="657426" cy="525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0DBF0C76-1A37-40FC-B5DD-2E4E6419ADF3}"/>
              </a:ext>
            </a:extLst>
          </p:cNvPr>
          <p:cNvCxnSpPr>
            <a:cxnSpLocks/>
            <a:stCxn id="716" idx="6"/>
            <a:endCxn id="729" idx="2"/>
          </p:cNvCxnSpPr>
          <p:nvPr/>
        </p:nvCxnSpPr>
        <p:spPr>
          <a:xfrm>
            <a:off x="9328437" y="3561127"/>
            <a:ext cx="657426" cy="787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7E453147-DE02-4081-9D7E-7A45F6C332A8}"/>
              </a:ext>
            </a:extLst>
          </p:cNvPr>
          <p:cNvCxnSpPr>
            <a:cxnSpLocks/>
            <a:stCxn id="716" idx="6"/>
            <a:endCxn id="730" idx="2"/>
          </p:cNvCxnSpPr>
          <p:nvPr/>
        </p:nvCxnSpPr>
        <p:spPr>
          <a:xfrm>
            <a:off x="9328437" y="3561127"/>
            <a:ext cx="650039" cy="1050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403794E3-FE18-4714-A207-8E54CDAA110F}"/>
              </a:ext>
            </a:extLst>
          </p:cNvPr>
          <p:cNvCxnSpPr>
            <a:cxnSpLocks/>
            <a:stCxn id="717" idx="6"/>
            <a:endCxn id="723" idx="2"/>
          </p:cNvCxnSpPr>
          <p:nvPr/>
        </p:nvCxnSpPr>
        <p:spPr>
          <a:xfrm flipV="1">
            <a:off x="9332845" y="2770903"/>
            <a:ext cx="646756" cy="1053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1BC9DFB7-C0C8-491F-81D7-B4DC2B1FA0F0}"/>
              </a:ext>
            </a:extLst>
          </p:cNvPr>
          <p:cNvCxnSpPr>
            <a:cxnSpLocks/>
            <a:stCxn id="717" idx="6"/>
            <a:endCxn id="724" idx="2"/>
          </p:cNvCxnSpPr>
          <p:nvPr/>
        </p:nvCxnSpPr>
        <p:spPr>
          <a:xfrm flipV="1">
            <a:off x="9332845" y="3035318"/>
            <a:ext cx="648610" cy="789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11FA639A-5D5D-4585-9E5D-DEC5E4249425}"/>
              </a:ext>
            </a:extLst>
          </p:cNvPr>
          <p:cNvCxnSpPr>
            <a:cxnSpLocks/>
            <a:stCxn id="717" idx="6"/>
            <a:endCxn id="725" idx="2"/>
          </p:cNvCxnSpPr>
          <p:nvPr/>
        </p:nvCxnSpPr>
        <p:spPr>
          <a:xfrm flipV="1">
            <a:off x="9332845" y="3297713"/>
            <a:ext cx="648610" cy="52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8C3DF9A0-4CE5-4233-B6F1-96061FE86F8D}"/>
              </a:ext>
            </a:extLst>
          </p:cNvPr>
          <p:cNvCxnSpPr>
            <a:cxnSpLocks/>
            <a:stCxn id="717" idx="6"/>
            <a:endCxn id="726" idx="2"/>
          </p:cNvCxnSpPr>
          <p:nvPr/>
        </p:nvCxnSpPr>
        <p:spPr>
          <a:xfrm flipV="1">
            <a:off x="9332845" y="3560340"/>
            <a:ext cx="648610" cy="26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1AC71353-A402-4A53-9590-827EE80F4102}"/>
              </a:ext>
            </a:extLst>
          </p:cNvPr>
          <p:cNvCxnSpPr>
            <a:cxnSpLocks/>
            <a:stCxn id="717" idx="6"/>
            <a:endCxn id="727" idx="2"/>
          </p:cNvCxnSpPr>
          <p:nvPr/>
        </p:nvCxnSpPr>
        <p:spPr>
          <a:xfrm flipV="1">
            <a:off x="9332845" y="3823852"/>
            <a:ext cx="653019" cy="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2F01B5F0-FEEC-478D-BF03-D820217841B3}"/>
              </a:ext>
            </a:extLst>
          </p:cNvPr>
          <p:cNvCxnSpPr>
            <a:cxnSpLocks/>
            <a:stCxn id="717" idx="6"/>
          </p:cNvCxnSpPr>
          <p:nvPr/>
        </p:nvCxnSpPr>
        <p:spPr>
          <a:xfrm>
            <a:off x="9332845" y="3824640"/>
            <a:ext cx="630884" cy="261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42C69F81-3346-47B9-90AA-E4FC247BFDEF}"/>
              </a:ext>
            </a:extLst>
          </p:cNvPr>
          <p:cNvCxnSpPr>
            <a:cxnSpLocks/>
            <a:stCxn id="717" idx="6"/>
            <a:endCxn id="729" idx="2"/>
          </p:cNvCxnSpPr>
          <p:nvPr/>
        </p:nvCxnSpPr>
        <p:spPr>
          <a:xfrm>
            <a:off x="9332845" y="3824640"/>
            <a:ext cx="653019" cy="52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E4EB01F6-74F4-4D6A-8CEE-CC8C71657D7C}"/>
              </a:ext>
            </a:extLst>
          </p:cNvPr>
          <p:cNvCxnSpPr>
            <a:cxnSpLocks/>
            <a:stCxn id="717" idx="6"/>
            <a:endCxn id="730" idx="2"/>
          </p:cNvCxnSpPr>
          <p:nvPr/>
        </p:nvCxnSpPr>
        <p:spPr>
          <a:xfrm>
            <a:off x="9332845" y="3824640"/>
            <a:ext cx="645632" cy="786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29BEA38B-26CA-4B41-B967-CA9DBF5EE048}"/>
              </a:ext>
            </a:extLst>
          </p:cNvPr>
          <p:cNvCxnSpPr>
            <a:cxnSpLocks/>
            <a:stCxn id="723" idx="6"/>
            <a:endCxn id="732" idx="2"/>
          </p:cNvCxnSpPr>
          <p:nvPr/>
        </p:nvCxnSpPr>
        <p:spPr>
          <a:xfrm>
            <a:off x="10162166" y="2770903"/>
            <a:ext cx="648777" cy="449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D67BD346-9EF1-4257-A892-E8731D50D6E1}"/>
              </a:ext>
            </a:extLst>
          </p:cNvPr>
          <p:cNvCxnSpPr>
            <a:cxnSpLocks/>
            <a:stCxn id="723" idx="6"/>
            <a:endCxn id="733" idx="2"/>
          </p:cNvCxnSpPr>
          <p:nvPr/>
        </p:nvCxnSpPr>
        <p:spPr>
          <a:xfrm>
            <a:off x="10162166" y="2770903"/>
            <a:ext cx="648777" cy="712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C1CF3AA1-8859-4B05-9FE9-C9104F9C6F54}"/>
              </a:ext>
            </a:extLst>
          </p:cNvPr>
          <p:cNvCxnSpPr>
            <a:cxnSpLocks/>
            <a:stCxn id="723" idx="6"/>
            <a:endCxn id="734" idx="2"/>
          </p:cNvCxnSpPr>
          <p:nvPr/>
        </p:nvCxnSpPr>
        <p:spPr>
          <a:xfrm>
            <a:off x="10162166" y="2770903"/>
            <a:ext cx="653185" cy="975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F0EA60AC-CF6A-4A40-A380-40F734B6B79B}"/>
              </a:ext>
            </a:extLst>
          </p:cNvPr>
          <p:cNvCxnSpPr>
            <a:cxnSpLocks/>
            <a:stCxn id="723" idx="6"/>
            <a:endCxn id="735" idx="2"/>
          </p:cNvCxnSpPr>
          <p:nvPr/>
        </p:nvCxnSpPr>
        <p:spPr>
          <a:xfrm>
            <a:off x="10162166" y="2770903"/>
            <a:ext cx="653185" cy="1238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208E58C4-564A-46D6-81A1-5D32EF3E4C10}"/>
              </a:ext>
            </a:extLst>
          </p:cNvPr>
          <p:cNvCxnSpPr>
            <a:cxnSpLocks/>
            <a:stCxn id="723" idx="6"/>
            <a:endCxn id="736" idx="2"/>
          </p:cNvCxnSpPr>
          <p:nvPr/>
        </p:nvCxnSpPr>
        <p:spPr>
          <a:xfrm>
            <a:off x="10162166" y="2770903"/>
            <a:ext cx="653185" cy="1500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2547F67A-526C-41D6-B430-C656D7AE3442}"/>
              </a:ext>
            </a:extLst>
          </p:cNvPr>
          <p:cNvCxnSpPr>
            <a:cxnSpLocks/>
            <a:stCxn id="723" idx="6"/>
            <a:endCxn id="731" idx="2"/>
          </p:cNvCxnSpPr>
          <p:nvPr/>
        </p:nvCxnSpPr>
        <p:spPr>
          <a:xfrm>
            <a:off x="10162166" y="2770903"/>
            <a:ext cx="648777" cy="187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1D05BB6F-B1E5-4845-8027-A19A27DC2D69}"/>
              </a:ext>
            </a:extLst>
          </p:cNvPr>
          <p:cNvCxnSpPr>
            <a:cxnSpLocks/>
            <a:stCxn id="724" idx="6"/>
            <a:endCxn id="732" idx="2"/>
          </p:cNvCxnSpPr>
          <p:nvPr/>
        </p:nvCxnSpPr>
        <p:spPr>
          <a:xfrm>
            <a:off x="10164020" y="3035318"/>
            <a:ext cx="646923" cy="1853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FE24248A-0A45-46D7-94B9-359257C843BC}"/>
              </a:ext>
            </a:extLst>
          </p:cNvPr>
          <p:cNvCxnSpPr>
            <a:cxnSpLocks/>
            <a:stCxn id="724" idx="6"/>
            <a:endCxn id="733" idx="2"/>
          </p:cNvCxnSpPr>
          <p:nvPr/>
        </p:nvCxnSpPr>
        <p:spPr>
          <a:xfrm>
            <a:off x="10164020" y="3035318"/>
            <a:ext cx="646923" cy="4480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E803F869-0749-48E5-B1D6-CE78515A7077}"/>
              </a:ext>
            </a:extLst>
          </p:cNvPr>
          <p:cNvCxnSpPr>
            <a:cxnSpLocks/>
            <a:stCxn id="724" idx="6"/>
            <a:endCxn id="734" idx="2"/>
          </p:cNvCxnSpPr>
          <p:nvPr/>
        </p:nvCxnSpPr>
        <p:spPr>
          <a:xfrm>
            <a:off x="10164020" y="3035318"/>
            <a:ext cx="651331" cy="711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A10E4F11-2749-4658-AF15-C4B0CF48FE1B}"/>
              </a:ext>
            </a:extLst>
          </p:cNvPr>
          <p:cNvCxnSpPr>
            <a:cxnSpLocks/>
            <a:stCxn id="724" idx="6"/>
            <a:endCxn id="735" idx="2"/>
          </p:cNvCxnSpPr>
          <p:nvPr/>
        </p:nvCxnSpPr>
        <p:spPr>
          <a:xfrm>
            <a:off x="10164020" y="3035318"/>
            <a:ext cx="651331" cy="973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12318ABA-A9E0-4497-B7ED-38622F08D4AA}"/>
              </a:ext>
            </a:extLst>
          </p:cNvPr>
          <p:cNvCxnSpPr>
            <a:cxnSpLocks/>
            <a:stCxn id="724" idx="6"/>
            <a:endCxn id="736" idx="2"/>
          </p:cNvCxnSpPr>
          <p:nvPr/>
        </p:nvCxnSpPr>
        <p:spPr>
          <a:xfrm>
            <a:off x="10164020" y="3035318"/>
            <a:ext cx="651331" cy="1236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1F8BB90-D47B-4E38-8C3C-574173A500EC}"/>
              </a:ext>
            </a:extLst>
          </p:cNvPr>
          <p:cNvCxnSpPr>
            <a:cxnSpLocks/>
            <a:stCxn id="724" idx="6"/>
            <a:endCxn id="731" idx="2"/>
          </p:cNvCxnSpPr>
          <p:nvPr/>
        </p:nvCxnSpPr>
        <p:spPr>
          <a:xfrm flipV="1">
            <a:off x="10164020" y="2958302"/>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7B3017B4-EA3F-49C2-9569-7F262E1CBA17}"/>
              </a:ext>
            </a:extLst>
          </p:cNvPr>
          <p:cNvCxnSpPr>
            <a:cxnSpLocks/>
            <a:stCxn id="725" idx="6"/>
            <a:endCxn id="732" idx="2"/>
          </p:cNvCxnSpPr>
          <p:nvPr/>
        </p:nvCxnSpPr>
        <p:spPr>
          <a:xfrm flipV="1">
            <a:off x="10164019" y="3220697"/>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a:extLst>
              <a:ext uri="{FF2B5EF4-FFF2-40B4-BE49-F238E27FC236}">
                <a16:creationId xmlns:a16="http://schemas.microsoft.com/office/drawing/2014/main" id="{641123C8-7D68-4B2B-8D88-107A117F149A}"/>
              </a:ext>
            </a:extLst>
          </p:cNvPr>
          <p:cNvCxnSpPr>
            <a:cxnSpLocks/>
            <a:stCxn id="725" idx="6"/>
            <a:endCxn id="733" idx="2"/>
          </p:cNvCxnSpPr>
          <p:nvPr/>
        </p:nvCxnSpPr>
        <p:spPr>
          <a:xfrm>
            <a:off x="10164019" y="3297713"/>
            <a:ext cx="646923" cy="185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B8BC4CA3-3772-4769-B58B-093764F9AE1B}"/>
              </a:ext>
            </a:extLst>
          </p:cNvPr>
          <p:cNvCxnSpPr>
            <a:cxnSpLocks/>
            <a:stCxn id="725" idx="6"/>
            <a:endCxn id="734" idx="2"/>
          </p:cNvCxnSpPr>
          <p:nvPr/>
        </p:nvCxnSpPr>
        <p:spPr>
          <a:xfrm>
            <a:off x="10164019" y="3297713"/>
            <a:ext cx="651332" cy="449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724194A0-5E5F-4A57-86A5-CCA316D66DC5}"/>
              </a:ext>
            </a:extLst>
          </p:cNvPr>
          <p:cNvCxnSpPr>
            <a:cxnSpLocks/>
            <a:stCxn id="725" idx="6"/>
            <a:endCxn id="735" idx="2"/>
          </p:cNvCxnSpPr>
          <p:nvPr/>
        </p:nvCxnSpPr>
        <p:spPr>
          <a:xfrm>
            <a:off x="10164019" y="3297713"/>
            <a:ext cx="651331" cy="711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66B52B69-609E-4C61-89B3-F5BCA2792AA4}"/>
              </a:ext>
            </a:extLst>
          </p:cNvPr>
          <p:cNvCxnSpPr>
            <a:cxnSpLocks/>
            <a:stCxn id="725" idx="6"/>
            <a:endCxn id="736" idx="2"/>
          </p:cNvCxnSpPr>
          <p:nvPr/>
        </p:nvCxnSpPr>
        <p:spPr>
          <a:xfrm>
            <a:off x="10164019" y="3297713"/>
            <a:ext cx="651332" cy="974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a:extLst>
              <a:ext uri="{FF2B5EF4-FFF2-40B4-BE49-F238E27FC236}">
                <a16:creationId xmlns:a16="http://schemas.microsoft.com/office/drawing/2014/main" id="{62265B9E-684F-4F80-B342-CFC9CB45F905}"/>
              </a:ext>
            </a:extLst>
          </p:cNvPr>
          <p:cNvCxnSpPr>
            <a:cxnSpLocks/>
            <a:stCxn id="725" idx="6"/>
            <a:endCxn id="731" idx="2"/>
          </p:cNvCxnSpPr>
          <p:nvPr/>
        </p:nvCxnSpPr>
        <p:spPr>
          <a:xfrm flipV="1">
            <a:off x="10164019" y="2958302"/>
            <a:ext cx="646923" cy="339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AF668B3C-0B9F-4A6C-9AE9-512F7CAD0EDE}"/>
              </a:ext>
            </a:extLst>
          </p:cNvPr>
          <p:cNvCxnSpPr>
            <a:cxnSpLocks/>
            <a:stCxn id="726" idx="6"/>
            <a:endCxn id="732" idx="2"/>
          </p:cNvCxnSpPr>
          <p:nvPr/>
        </p:nvCxnSpPr>
        <p:spPr>
          <a:xfrm flipV="1">
            <a:off x="10164020" y="3220697"/>
            <a:ext cx="646923" cy="339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a:extLst>
              <a:ext uri="{FF2B5EF4-FFF2-40B4-BE49-F238E27FC236}">
                <a16:creationId xmlns:a16="http://schemas.microsoft.com/office/drawing/2014/main" id="{E0CEFC5E-9326-4FBB-8EEA-4FA40D44B57E}"/>
              </a:ext>
            </a:extLst>
          </p:cNvPr>
          <p:cNvCxnSpPr>
            <a:cxnSpLocks/>
            <a:stCxn id="726" idx="6"/>
            <a:endCxn id="733" idx="2"/>
          </p:cNvCxnSpPr>
          <p:nvPr/>
        </p:nvCxnSpPr>
        <p:spPr>
          <a:xfrm flipV="1">
            <a:off x="10164020" y="3483324"/>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3" name="Straight Connector 852">
            <a:extLst>
              <a:ext uri="{FF2B5EF4-FFF2-40B4-BE49-F238E27FC236}">
                <a16:creationId xmlns:a16="http://schemas.microsoft.com/office/drawing/2014/main" id="{A044EFDC-904E-43A4-80E3-3EADD6AC1487}"/>
              </a:ext>
            </a:extLst>
          </p:cNvPr>
          <p:cNvCxnSpPr>
            <a:cxnSpLocks/>
            <a:stCxn id="726" idx="6"/>
            <a:endCxn id="734" idx="2"/>
          </p:cNvCxnSpPr>
          <p:nvPr/>
        </p:nvCxnSpPr>
        <p:spPr>
          <a:xfrm>
            <a:off x="10164020" y="3560340"/>
            <a:ext cx="651331" cy="186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3339AB9-E994-4AEB-96B4-25045E760BA4}"/>
              </a:ext>
            </a:extLst>
          </p:cNvPr>
          <p:cNvCxnSpPr>
            <a:cxnSpLocks/>
            <a:stCxn id="726" idx="6"/>
            <a:endCxn id="735" idx="2"/>
          </p:cNvCxnSpPr>
          <p:nvPr/>
        </p:nvCxnSpPr>
        <p:spPr>
          <a:xfrm>
            <a:off x="10164020" y="3560340"/>
            <a:ext cx="651331" cy="4488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5" name="Straight Connector 854">
            <a:extLst>
              <a:ext uri="{FF2B5EF4-FFF2-40B4-BE49-F238E27FC236}">
                <a16:creationId xmlns:a16="http://schemas.microsoft.com/office/drawing/2014/main" id="{1AB73B68-4CA4-4538-A1BB-FC1D77A7B21B}"/>
              </a:ext>
            </a:extLst>
          </p:cNvPr>
          <p:cNvCxnSpPr>
            <a:cxnSpLocks/>
            <a:stCxn id="726" idx="6"/>
            <a:endCxn id="736" idx="2"/>
          </p:cNvCxnSpPr>
          <p:nvPr/>
        </p:nvCxnSpPr>
        <p:spPr>
          <a:xfrm>
            <a:off x="10164020" y="3560340"/>
            <a:ext cx="651331" cy="711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a:extLst>
              <a:ext uri="{FF2B5EF4-FFF2-40B4-BE49-F238E27FC236}">
                <a16:creationId xmlns:a16="http://schemas.microsoft.com/office/drawing/2014/main" id="{C37C6F78-0732-469E-A5AA-720CA463CA99}"/>
              </a:ext>
            </a:extLst>
          </p:cNvPr>
          <p:cNvCxnSpPr>
            <a:cxnSpLocks/>
            <a:stCxn id="726" idx="6"/>
            <a:endCxn id="731" idx="2"/>
          </p:cNvCxnSpPr>
          <p:nvPr/>
        </p:nvCxnSpPr>
        <p:spPr>
          <a:xfrm flipV="1">
            <a:off x="10164020" y="2958302"/>
            <a:ext cx="646923" cy="602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BB57AF64-F91C-46D6-8079-CC026A8E2C6D}"/>
              </a:ext>
            </a:extLst>
          </p:cNvPr>
          <p:cNvCxnSpPr>
            <a:cxnSpLocks/>
            <a:stCxn id="727" idx="6"/>
            <a:endCxn id="732" idx="2"/>
          </p:cNvCxnSpPr>
          <p:nvPr/>
        </p:nvCxnSpPr>
        <p:spPr>
          <a:xfrm flipV="1">
            <a:off x="10168428" y="3220697"/>
            <a:ext cx="642514" cy="603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D209C407-4286-4887-86AF-65007C1540A3}"/>
              </a:ext>
            </a:extLst>
          </p:cNvPr>
          <p:cNvCxnSpPr>
            <a:cxnSpLocks/>
            <a:stCxn id="727" idx="6"/>
            <a:endCxn id="733" idx="2"/>
          </p:cNvCxnSpPr>
          <p:nvPr/>
        </p:nvCxnSpPr>
        <p:spPr>
          <a:xfrm flipV="1">
            <a:off x="10168428" y="3483324"/>
            <a:ext cx="642514" cy="340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0405ECC7-6ABA-4468-BEF0-5BF7586D9134}"/>
              </a:ext>
            </a:extLst>
          </p:cNvPr>
          <p:cNvCxnSpPr>
            <a:cxnSpLocks/>
            <a:stCxn id="727" idx="6"/>
            <a:endCxn id="734" idx="2"/>
          </p:cNvCxnSpPr>
          <p:nvPr/>
        </p:nvCxnSpPr>
        <p:spPr>
          <a:xfrm flipV="1">
            <a:off x="10168428" y="3746836"/>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62C7D04E-70D3-4BF7-AC45-4C090A37AF1B}"/>
              </a:ext>
            </a:extLst>
          </p:cNvPr>
          <p:cNvCxnSpPr>
            <a:cxnSpLocks/>
            <a:stCxn id="727" idx="6"/>
            <a:endCxn id="735" idx="2"/>
          </p:cNvCxnSpPr>
          <p:nvPr/>
        </p:nvCxnSpPr>
        <p:spPr>
          <a:xfrm>
            <a:off x="10168428" y="3823852"/>
            <a:ext cx="646923" cy="1853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7385C8FE-4BAD-4362-A53A-AB3A6CC1A724}"/>
              </a:ext>
            </a:extLst>
          </p:cNvPr>
          <p:cNvCxnSpPr>
            <a:cxnSpLocks/>
            <a:stCxn id="727" idx="6"/>
            <a:endCxn id="736" idx="2"/>
          </p:cNvCxnSpPr>
          <p:nvPr/>
        </p:nvCxnSpPr>
        <p:spPr>
          <a:xfrm>
            <a:off x="10168428" y="3823852"/>
            <a:ext cx="646923" cy="4480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ECB93325-2D94-41E8-81B3-22EFCF0AC404}"/>
              </a:ext>
            </a:extLst>
          </p:cNvPr>
          <p:cNvCxnSpPr>
            <a:cxnSpLocks/>
            <a:stCxn id="727" idx="6"/>
            <a:endCxn id="731" idx="2"/>
          </p:cNvCxnSpPr>
          <p:nvPr/>
        </p:nvCxnSpPr>
        <p:spPr>
          <a:xfrm flipV="1">
            <a:off x="10168428" y="2958302"/>
            <a:ext cx="642514" cy="865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A25C7039-653C-4CB4-81BB-0F719F090A11}"/>
              </a:ext>
            </a:extLst>
          </p:cNvPr>
          <p:cNvCxnSpPr>
            <a:cxnSpLocks/>
            <a:stCxn id="728" idx="6"/>
            <a:endCxn id="732" idx="2"/>
          </p:cNvCxnSpPr>
          <p:nvPr/>
        </p:nvCxnSpPr>
        <p:spPr>
          <a:xfrm flipV="1">
            <a:off x="10168428" y="3220697"/>
            <a:ext cx="642514" cy="865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3666F86F-938D-4E29-8646-F25D5824502B}"/>
              </a:ext>
            </a:extLst>
          </p:cNvPr>
          <p:cNvCxnSpPr>
            <a:cxnSpLocks/>
            <a:stCxn id="728" idx="6"/>
            <a:endCxn id="733" idx="2"/>
          </p:cNvCxnSpPr>
          <p:nvPr/>
        </p:nvCxnSpPr>
        <p:spPr>
          <a:xfrm flipV="1">
            <a:off x="10168428" y="3483324"/>
            <a:ext cx="642515" cy="60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a:extLst>
              <a:ext uri="{FF2B5EF4-FFF2-40B4-BE49-F238E27FC236}">
                <a16:creationId xmlns:a16="http://schemas.microsoft.com/office/drawing/2014/main" id="{BDBC3B86-0C2B-4A3D-9213-2AD0BC7C6CDB}"/>
              </a:ext>
            </a:extLst>
          </p:cNvPr>
          <p:cNvCxnSpPr>
            <a:cxnSpLocks/>
            <a:stCxn id="728" idx="6"/>
            <a:endCxn id="734" idx="2"/>
          </p:cNvCxnSpPr>
          <p:nvPr/>
        </p:nvCxnSpPr>
        <p:spPr>
          <a:xfrm flipV="1">
            <a:off x="10168428" y="3746836"/>
            <a:ext cx="646923" cy="339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EA5DD97B-C54F-4946-9DC2-659B04F5FC89}"/>
              </a:ext>
            </a:extLst>
          </p:cNvPr>
          <p:cNvCxnSpPr>
            <a:cxnSpLocks/>
            <a:stCxn id="728" idx="6"/>
            <a:endCxn id="735" idx="2"/>
          </p:cNvCxnSpPr>
          <p:nvPr/>
        </p:nvCxnSpPr>
        <p:spPr>
          <a:xfrm flipV="1">
            <a:off x="10168428" y="4009231"/>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a:extLst>
              <a:ext uri="{FF2B5EF4-FFF2-40B4-BE49-F238E27FC236}">
                <a16:creationId xmlns:a16="http://schemas.microsoft.com/office/drawing/2014/main" id="{A8E565B5-D0E3-410D-8967-4E2B0A19A9E1}"/>
              </a:ext>
            </a:extLst>
          </p:cNvPr>
          <p:cNvCxnSpPr>
            <a:cxnSpLocks/>
            <a:stCxn id="728" idx="6"/>
            <a:endCxn id="736" idx="2"/>
          </p:cNvCxnSpPr>
          <p:nvPr/>
        </p:nvCxnSpPr>
        <p:spPr>
          <a:xfrm>
            <a:off x="10168428" y="4086246"/>
            <a:ext cx="646923" cy="185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B05EC46B-3A7A-43A6-9B07-49158A2ED554}"/>
              </a:ext>
            </a:extLst>
          </p:cNvPr>
          <p:cNvCxnSpPr>
            <a:cxnSpLocks/>
            <a:stCxn id="728" idx="6"/>
            <a:endCxn id="731" idx="2"/>
          </p:cNvCxnSpPr>
          <p:nvPr/>
        </p:nvCxnSpPr>
        <p:spPr>
          <a:xfrm flipV="1">
            <a:off x="10168428" y="2958302"/>
            <a:ext cx="642515" cy="1127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7E279A23-94C4-403A-9E73-00B96828EABD}"/>
              </a:ext>
            </a:extLst>
          </p:cNvPr>
          <p:cNvCxnSpPr>
            <a:cxnSpLocks/>
            <a:stCxn id="729" idx="6"/>
            <a:endCxn id="732" idx="2"/>
          </p:cNvCxnSpPr>
          <p:nvPr/>
        </p:nvCxnSpPr>
        <p:spPr>
          <a:xfrm flipV="1">
            <a:off x="10168428" y="3220697"/>
            <a:ext cx="642514" cy="1128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72183B9F-2F6F-4100-A438-A5737EB960D8}"/>
              </a:ext>
            </a:extLst>
          </p:cNvPr>
          <p:cNvCxnSpPr>
            <a:cxnSpLocks/>
            <a:stCxn id="729" idx="6"/>
            <a:endCxn id="733" idx="2"/>
          </p:cNvCxnSpPr>
          <p:nvPr/>
        </p:nvCxnSpPr>
        <p:spPr>
          <a:xfrm flipV="1">
            <a:off x="10168428" y="3483324"/>
            <a:ext cx="642514" cy="865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a:extLst>
              <a:ext uri="{FF2B5EF4-FFF2-40B4-BE49-F238E27FC236}">
                <a16:creationId xmlns:a16="http://schemas.microsoft.com/office/drawing/2014/main" id="{10282473-1EFF-49FE-817D-FA3B37106769}"/>
              </a:ext>
            </a:extLst>
          </p:cNvPr>
          <p:cNvCxnSpPr>
            <a:cxnSpLocks/>
            <a:stCxn id="729" idx="6"/>
            <a:endCxn id="734" idx="2"/>
          </p:cNvCxnSpPr>
          <p:nvPr/>
        </p:nvCxnSpPr>
        <p:spPr>
          <a:xfrm flipV="1">
            <a:off x="10168428" y="3746836"/>
            <a:ext cx="646923" cy="602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F88477C-F809-4406-B49C-360ADDBFFF98}"/>
              </a:ext>
            </a:extLst>
          </p:cNvPr>
          <p:cNvCxnSpPr>
            <a:cxnSpLocks/>
            <a:stCxn id="729" idx="6"/>
            <a:endCxn id="735" idx="2"/>
          </p:cNvCxnSpPr>
          <p:nvPr/>
        </p:nvCxnSpPr>
        <p:spPr>
          <a:xfrm flipV="1">
            <a:off x="10168428" y="4009231"/>
            <a:ext cx="646923" cy="339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a:extLst>
              <a:ext uri="{FF2B5EF4-FFF2-40B4-BE49-F238E27FC236}">
                <a16:creationId xmlns:a16="http://schemas.microsoft.com/office/drawing/2014/main" id="{0A0607F0-01A2-4CEC-903F-6C345C14E1CD}"/>
              </a:ext>
            </a:extLst>
          </p:cNvPr>
          <p:cNvCxnSpPr>
            <a:cxnSpLocks/>
            <a:stCxn id="729" idx="6"/>
            <a:endCxn id="736" idx="2"/>
          </p:cNvCxnSpPr>
          <p:nvPr/>
        </p:nvCxnSpPr>
        <p:spPr>
          <a:xfrm flipV="1">
            <a:off x="10168428" y="4271857"/>
            <a:ext cx="646923" cy="7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11DB6BDB-D6EE-4EB7-8FFD-0CA91D184D4F}"/>
              </a:ext>
            </a:extLst>
          </p:cNvPr>
          <p:cNvCxnSpPr>
            <a:cxnSpLocks/>
            <a:stCxn id="729" idx="6"/>
            <a:endCxn id="731" idx="2"/>
          </p:cNvCxnSpPr>
          <p:nvPr/>
        </p:nvCxnSpPr>
        <p:spPr>
          <a:xfrm flipV="1">
            <a:off x="10168428" y="2958302"/>
            <a:ext cx="642514" cy="13905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a:extLst>
              <a:ext uri="{FF2B5EF4-FFF2-40B4-BE49-F238E27FC236}">
                <a16:creationId xmlns:a16="http://schemas.microsoft.com/office/drawing/2014/main" id="{30B0C95F-608F-45FB-BC03-ECCD74C51AAA}"/>
              </a:ext>
            </a:extLst>
          </p:cNvPr>
          <p:cNvCxnSpPr>
            <a:cxnSpLocks/>
            <a:stCxn id="730" idx="6"/>
            <a:endCxn id="732" idx="2"/>
          </p:cNvCxnSpPr>
          <p:nvPr/>
        </p:nvCxnSpPr>
        <p:spPr>
          <a:xfrm flipV="1">
            <a:off x="10161041" y="3220697"/>
            <a:ext cx="649901" cy="1390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C91ADB10-1536-443E-B2B2-1EB13041387B}"/>
              </a:ext>
            </a:extLst>
          </p:cNvPr>
          <p:cNvCxnSpPr>
            <a:cxnSpLocks/>
            <a:stCxn id="730" idx="6"/>
            <a:endCxn id="733" idx="2"/>
          </p:cNvCxnSpPr>
          <p:nvPr/>
        </p:nvCxnSpPr>
        <p:spPr>
          <a:xfrm flipV="1">
            <a:off x="10161041" y="3483324"/>
            <a:ext cx="649901" cy="1128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a:extLst>
              <a:ext uri="{FF2B5EF4-FFF2-40B4-BE49-F238E27FC236}">
                <a16:creationId xmlns:a16="http://schemas.microsoft.com/office/drawing/2014/main" id="{C1EAE183-1C53-44CF-878A-236B62A5E3F2}"/>
              </a:ext>
            </a:extLst>
          </p:cNvPr>
          <p:cNvCxnSpPr>
            <a:cxnSpLocks/>
            <a:stCxn id="730" idx="6"/>
            <a:endCxn id="734" idx="2"/>
          </p:cNvCxnSpPr>
          <p:nvPr/>
        </p:nvCxnSpPr>
        <p:spPr>
          <a:xfrm flipV="1">
            <a:off x="10161041" y="3746836"/>
            <a:ext cx="654310" cy="864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8" name="Straight Connector 877">
            <a:extLst>
              <a:ext uri="{FF2B5EF4-FFF2-40B4-BE49-F238E27FC236}">
                <a16:creationId xmlns:a16="http://schemas.microsoft.com/office/drawing/2014/main" id="{A0F07C17-EB58-4448-86A6-BA9D3A699FB0}"/>
              </a:ext>
            </a:extLst>
          </p:cNvPr>
          <p:cNvCxnSpPr>
            <a:cxnSpLocks/>
            <a:stCxn id="730" idx="6"/>
            <a:endCxn id="735" idx="2"/>
          </p:cNvCxnSpPr>
          <p:nvPr/>
        </p:nvCxnSpPr>
        <p:spPr>
          <a:xfrm flipV="1">
            <a:off x="10161041" y="4009231"/>
            <a:ext cx="654310" cy="602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a:extLst>
              <a:ext uri="{FF2B5EF4-FFF2-40B4-BE49-F238E27FC236}">
                <a16:creationId xmlns:a16="http://schemas.microsoft.com/office/drawing/2014/main" id="{CE064104-1506-422D-B359-5CE0F428B4A1}"/>
              </a:ext>
            </a:extLst>
          </p:cNvPr>
          <p:cNvCxnSpPr>
            <a:cxnSpLocks/>
            <a:stCxn id="730" idx="6"/>
            <a:endCxn id="736" idx="2"/>
          </p:cNvCxnSpPr>
          <p:nvPr/>
        </p:nvCxnSpPr>
        <p:spPr>
          <a:xfrm flipV="1">
            <a:off x="10161041" y="4271857"/>
            <a:ext cx="654310" cy="339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0" name="Straight Connector 879">
            <a:extLst>
              <a:ext uri="{FF2B5EF4-FFF2-40B4-BE49-F238E27FC236}">
                <a16:creationId xmlns:a16="http://schemas.microsoft.com/office/drawing/2014/main" id="{AB349D1D-287E-43AF-9E77-86CD82D79440}"/>
              </a:ext>
            </a:extLst>
          </p:cNvPr>
          <p:cNvCxnSpPr>
            <a:cxnSpLocks/>
            <a:stCxn id="730" idx="6"/>
            <a:endCxn id="731" idx="2"/>
          </p:cNvCxnSpPr>
          <p:nvPr/>
        </p:nvCxnSpPr>
        <p:spPr>
          <a:xfrm flipV="1">
            <a:off x="10161041" y="2958302"/>
            <a:ext cx="649901" cy="16531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1" name="Flowchart: Process 880">
            <a:extLst>
              <a:ext uri="{FF2B5EF4-FFF2-40B4-BE49-F238E27FC236}">
                <a16:creationId xmlns:a16="http://schemas.microsoft.com/office/drawing/2014/main" id="{E15C74EA-D752-4C72-952F-4194B970BA94}"/>
              </a:ext>
            </a:extLst>
          </p:cNvPr>
          <p:cNvSpPr/>
          <p:nvPr/>
        </p:nvSpPr>
        <p:spPr>
          <a:xfrm>
            <a:off x="9167152" y="1894114"/>
            <a:ext cx="134046" cy="18032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2" name="Straight Connector 881">
            <a:extLst>
              <a:ext uri="{FF2B5EF4-FFF2-40B4-BE49-F238E27FC236}">
                <a16:creationId xmlns:a16="http://schemas.microsoft.com/office/drawing/2014/main" id="{3F3325FC-C75A-4CC4-8066-860ADADB81A1}"/>
              </a:ext>
            </a:extLst>
          </p:cNvPr>
          <p:cNvCxnSpPr>
            <a:cxnSpLocks/>
            <a:stCxn id="881" idx="3"/>
            <a:endCxn id="724" idx="2"/>
          </p:cNvCxnSpPr>
          <p:nvPr/>
        </p:nvCxnSpPr>
        <p:spPr>
          <a:xfrm>
            <a:off x="9301198" y="1984275"/>
            <a:ext cx="680257" cy="1051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a:extLst>
              <a:ext uri="{FF2B5EF4-FFF2-40B4-BE49-F238E27FC236}">
                <a16:creationId xmlns:a16="http://schemas.microsoft.com/office/drawing/2014/main" id="{F6BA8A87-B689-4E6F-A4A0-95E952BE25A9}"/>
              </a:ext>
            </a:extLst>
          </p:cNvPr>
          <p:cNvCxnSpPr>
            <a:cxnSpLocks/>
            <a:stCxn id="881" idx="3"/>
            <a:endCxn id="725" idx="2"/>
          </p:cNvCxnSpPr>
          <p:nvPr/>
        </p:nvCxnSpPr>
        <p:spPr>
          <a:xfrm>
            <a:off x="9301198" y="1984275"/>
            <a:ext cx="680257" cy="131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id="{DE72E1FC-C8DB-4D20-B699-57D6665BFC82}"/>
              </a:ext>
            </a:extLst>
          </p:cNvPr>
          <p:cNvCxnSpPr>
            <a:cxnSpLocks/>
            <a:stCxn id="881" idx="3"/>
            <a:endCxn id="726" idx="2"/>
          </p:cNvCxnSpPr>
          <p:nvPr/>
        </p:nvCxnSpPr>
        <p:spPr>
          <a:xfrm>
            <a:off x="9301198" y="1984275"/>
            <a:ext cx="680257" cy="1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id="{E84232A2-67D6-4F72-A471-F2FABA5983F0}"/>
              </a:ext>
            </a:extLst>
          </p:cNvPr>
          <p:cNvCxnSpPr>
            <a:cxnSpLocks/>
            <a:stCxn id="881" idx="3"/>
            <a:endCxn id="727" idx="2"/>
          </p:cNvCxnSpPr>
          <p:nvPr/>
        </p:nvCxnSpPr>
        <p:spPr>
          <a:xfrm>
            <a:off x="9301198" y="1984275"/>
            <a:ext cx="684666" cy="18395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id="{7C1DEC5C-09D4-404B-8741-9B9971176194}"/>
              </a:ext>
            </a:extLst>
          </p:cNvPr>
          <p:cNvCxnSpPr>
            <a:cxnSpLocks/>
            <a:stCxn id="881" idx="3"/>
            <a:endCxn id="723" idx="2"/>
          </p:cNvCxnSpPr>
          <p:nvPr/>
        </p:nvCxnSpPr>
        <p:spPr>
          <a:xfrm>
            <a:off x="9301198" y="1984275"/>
            <a:ext cx="678403" cy="786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id="{F95020ED-622B-45C2-B220-AC4CDDD59D05}"/>
              </a:ext>
            </a:extLst>
          </p:cNvPr>
          <p:cNvCxnSpPr>
            <a:cxnSpLocks/>
            <a:stCxn id="881" idx="3"/>
            <a:endCxn id="729" idx="2"/>
          </p:cNvCxnSpPr>
          <p:nvPr/>
        </p:nvCxnSpPr>
        <p:spPr>
          <a:xfrm>
            <a:off x="9301198" y="1984275"/>
            <a:ext cx="684666" cy="23645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7A143604-3EB6-4612-8D81-B1E8074E0DA5}"/>
              </a:ext>
            </a:extLst>
          </p:cNvPr>
          <p:cNvCxnSpPr>
            <a:cxnSpLocks/>
            <a:stCxn id="881" idx="3"/>
            <a:endCxn id="730" idx="2"/>
          </p:cNvCxnSpPr>
          <p:nvPr/>
        </p:nvCxnSpPr>
        <p:spPr>
          <a:xfrm>
            <a:off x="9301198" y="1984275"/>
            <a:ext cx="677278" cy="26272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a:extLst>
              <a:ext uri="{FF2B5EF4-FFF2-40B4-BE49-F238E27FC236}">
                <a16:creationId xmlns:a16="http://schemas.microsoft.com/office/drawing/2014/main" id="{0AF06B8A-A523-4351-B94F-2BFC358EAF32}"/>
              </a:ext>
            </a:extLst>
          </p:cNvPr>
          <p:cNvCxnSpPr>
            <a:cxnSpLocks/>
            <a:stCxn id="881" idx="3"/>
            <a:endCxn id="728" idx="2"/>
          </p:cNvCxnSpPr>
          <p:nvPr/>
        </p:nvCxnSpPr>
        <p:spPr>
          <a:xfrm>
            <a:off x="9301198" y="1984275"/>
            <a:ext cx="684665" cy="210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0" name="Flowchart: Process 889">
            <a:extLst>
              <a:ext uri="{FF2B5EF4-FFF2-40B4-BE49-F238E27FC236}">
                <a16:creationId xmlns:a16="http://schemas.microsoft.com/office/drawing/2014/main" id="{C20DB7A2-FA54-4234-929B-CF16A821CC5F}"/>
              </a:ext>
            </a:extLst>
          </p:cNvPr>
          <p:cNvSpPr/>
          <p:nvPr/>
        </p:nvSpPr>
        <p:spPr>
          <a:xfrm>
            <a:off x="10002734" y="2418626"/>
            <a:ext cx="134046" cy="18032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1" name="Straight Connector 890">
            <a:extLst>
              <a:ext uri="{FF2B5EF4-FFF2-40B4-BE49-F238E27FC236}">
                <a16:creationId xmlns:a16="http://schemas.microsoft.com/office/drawing/2014/main" id="{4F0831BB-2270-43EE-8101-20FA11685370}"/>
              </a:ext>
            </a:extLst>
          </p:cNvPr>
          <p:cNvCxnSpPr>
            <a:cxnSpLocks/>
            <a:stCxn id="890" idx="3"/>
            <a:endCxn id="732" idx="2"/>
          </p:cNvCxnSpPr>
          <p:nvPr/>
        </p:nvCxnSpPr>
        <p:spPr>
          <a:xfrm>
            <a:off x="10136781" y="2508786"/>
            <a:ext cx="674162" cy="711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id="{E36F0D3A-F93E-435D-983F-48910B687C66}"/>
              </a:ext>
            </a:extLst>
          </p:cNvPr>
          <p:cNvCxnSpPr>
            <a:cxnSpLocks/>
            <a:stCxn id="890" idx="3"/>
            <a:endCxn id="733" idx="2"/>
          </p:cNvCxnSpPr>
          <p:nvPr/>
        </p:nvCxnSpPr>
        <p:spPr>
          <a:xfrm>
            <a:off x="10136781" y="2508786"/>
            <a:ext cx="674162" cy="974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id="{9F1FC5FD-A455-48BB-BE01-F508EBCB6B36}"/>
              </a:ext>
            </a:extLst>
          </p:cNvPr>
          <p:cNvCxnSpPr>
            <a:cxnSpLocks/>
            <a:stCxn id="890" idx="3"/>
            <a:endCxn id="735" idx="2"/>
          </p:cNvCxnSpPr>
          <p:nvPr/>
        </p:nvCxnSpPr>
        <p:spPr>
          <a:xfrm>
            <a:off x="10136781" y="2508786"/>
            <a:ext cx="678569" cy="1500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id="{89E8A8A2-B84A-4C6C-BCDF-547DFEFD12AD}"/>
              </a:ext>
            </a:extLst>
          </p:cNvPr>
          <p:cNvCxnSpPr>
            <a:cxnSpLocks/>
            <a:stCxn id="890" idx="3"/>
            <a:endCxn id="736" idx="2"/>
          </p:cNvCxnSpPr>
          <p:nvPr/>
        </p:nvCxnSpPr>
        <p:spPr>
          <a:xfrm>
            <a:off x="10136781" y="2508786"/>
            <a:ext cx="678570" cy="1763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a:extLst>
              <a:ext uri="{FF2B5EF4-FFF2-40B4-BE49-F238E27FC236}">
                <a16:creationId xmlns:a16="http://schemas.microsoft.com/office/drawing/2014/main" id="{C29DCC86-5269-4147-B675-E3B1D309E2E9}"/>
              </a:ext>
            </a:extLst>
          </p:cNvPr>
          <p:cNvCxnSpPr>
            <a:cxnSpLocks/>
            <a:stCxn id="890" idx="3"/>
            <a:endCxn id="731" idx="2"/>
          </p:cNvCxnSpPr>
          <p:nvPr/>
        </p:nvCxnSpPr>
        <p:spPr>
          <a:xfrm>
            <a:off x="10136781" y="2508786"/>
            <a:ext cx="674162" cy="449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6" name="Flowchart: Connector 895">
            <a:extLst>
              <a:ext uri="{FF2B5EF4-FFF2-40B4-BE49-F238E27FC236}">
                <a16:creationId xmlns:a16="http://schemas.microsoft.com/office/drawing/2014/main" id="{CA0EFC98-6A74-44BB-8CBC-F319F4346757}"/>
              </a:ext>
            </a:extLst>
          </p:cNvPr>
          <p:cNvSpPr/>
          <p:nvPr/>
        </p:nvSpPr>
        <p:spPr>
          <a:xfrm>
            <a:off x="11599266" y="2981611"/>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7" name="Flowchart: Connector 896">
            <a:extLst>
              <a:ext uri="{FF2B5EF4-FFF2-40B4-BE49-F238E27FC236}">
                <a16:creationId xmlns:a16="http://schemas.microsoft.com/office/drawing/2014/main" id="{EFE13157-CBAA-47EC-867D-5D08F4CF1917}"/>
              </a:ext>
            </a:extLst>
          </p:cNvPr>
          <p:cNvSpPr/>
          <p:nvPr/>
        </p:nvSpPr>
        <p:spPr>
          <a:xfrm>
            <a:off x="11599266" y="3244238"/>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8" name="Flowchart: Connector 897">
            <a:extLst>
              <a:ext uri="{FF2B5EF4-FFF2-40B4-BE49-F238E27FC236}">
                <a16:creationId xmlns:a16="http://schemas.microsoft.com/office/drawing/2014/main" id="{20ED5C6B-000A-4260-AA95-3A02B0534392}"/>
              </a:ext>
            </a:extLst>
          </p:cNvPr>
          <p:cNvSpPr/>
          <p:nvPr/>
        </p:nvSpPr>
        <p:spPr>
          <a:xfrm>
            <a:off x="11603674" y="3507750"/>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9" name="Flowchart: Connector 898">
            <a:extLst>
              <a:ext uri="{FF2B5EF4-FFF2-40B4-BE49-F238E27FC236}">
                <a16:creationId xmlns:a16="http://schemas.microsoft.com/office/drawing/2014/main" id="{42A5DD19-5130-4BAD-9F25-906C338A484C}"/>
              </a:ext>
            </a:extLst>
          </p:cNvPr>
          <p:cNvSpPr/>
          <p:nvPr/>
        </p:nvSpPr>
        <p:spPr>
          <a:xfrm>
            <a:off x="11603674" y="3770144"/>
            <a:ext cx="182565" cy="239087"/>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00" name="Straight Connector 899">
            <a:extLst>
              <a:ext uri="{FF2B5EF4-FFF2-40B4-BE49-F238E27FC236}">
                <a16:creationId xmlns:a16="http://schemas.microsoft.com/office/drawing/2014/main" id="{89DE58D4-E2A7-453D-8C20-620688359930}"/>
              </a:ext>
            </a:extLst>
          </p:cNvPr>
          <p:cNvCxnSpPr>
            <a:cxnSpLocks/>
            <a:stCxn id="904" idx="3"/>
            <a:endCxn id="896" idx="2"/>
          </p:cNvCxnSpPr>
          <p:nvPr/>
        </p:nvCxnSpPr>
        <p:spPr>
          <a:xfrm>
            <a:off x="10972396" y="2696976"/>
            <a:ext cx="626869" cy="404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id="{F17A5CEE-E1F1-4C11-85A2-952EC5BEE748}"/>
              </a:ext>
            </a:extLst>
          </p:cNvPr>
          <p:cNvCxnSpPr>
            <a:cxnSpLocks/>
            <a:stCxn id="904" idx="3"/>
            <a:endCxn id="897" idx="2"/>
          </p:cNvCxnSpPr>
          <p:nvPr/>
        </p:nvCxnSpPr>
        <p:spPr>
          <a:xfrm>
            <a:off x="10972396" y="2696976"/>
            <a:ext cx="626869" cy="6668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id="{B6192013-31F1-405A-AD46-78A9943A8584}"/>
              </a:ext>
            </a:extLst>
          </p:cNvPr>
          <p:cNvCxnSpPr>
            <a:cxnSpLocks/>
            <a:stCxn id="904" idx="3"/>
            <a:endCxn id="898" idx="2"/>
          </p:cNvCxnSpPr>
          <p:nvPr/>
        </p:nvCxnSpPr>
        <p:spPr>
          <a:xfrm>
            <a:off x="10972396" y="2696976"/>
            <a:ext cx="631278" cy="930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143D1C60-47C1-4D66-A92E-0C6084A04AE8}"/>
              </a:ext>
            </a:extLst>
          </p:cNvPr>
          <p:cNvCxnSpPr>
            <a:cxnSpLocks/>
            <a:stCxn id="904" idx="3"/>
            <a:endCxn id="899" idx="2"/>
          </p:cNvCxnSpPr>
          <p:nvPr/>
        </p:nvCxnSpPr>
        <p:spPr>
          <a:xfrm>
            <a:off x="10972396" y="2696976"/>
            <a:ext cx="631278" cy="11927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04" name="Flowchart: Process 903">
            <a:extLst>
              <a:ext uri="{FF2B5EF4-FFF2-40B4-BE49-F238E27FC236}">
                <a16:creationId xmlns:a16="http://schemas.microsoft.com/office/drawing/2014/main" id="{C06485B8-C782-4EC5-B977-A2392DBC0918}"/>
              </a:ext>
            </a:extLst>
          </p:cNvPr>
          <p:cNvSpPr/>
          <p:nvPr/>
        </p:nvSpPr>
        <p:spPr>
          <a:xfrm>
            <a:off x="10838351" y="2606815"/>
            <a:ext cx="134046" cy="180324"/>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05" name="Straight Connector 904">
            <a:extLst>
              <a:ext uri="{FF2B5EF4-FFF2-40B4-BE49-F238E27FC236}">
                <a16:creationId xmlns:a16="http://schemas.microsoft.com/office/drawing/2014/main" id="{001EAEBA-B435-4D9A-9D17-7271B65A8A31}"/>
              </a:ext>
            </a:extLst>
          </p:cNvPr>
          <p:cNvCxnSpPr>
            <a:cxnSpLocks/>
            <a:stCxn id="731" idx="6"/>
            <a:endCxn id="896" idx="2"/>
          </p:cNvCxnSpPr>
          <p:nvPr/>
        </p:nvCxnSpPr>
        <p:spPr>
          <a:xfrm>
            <a:off x="10993508" y="2958302"/>
            <a:ext cx="605758" cy="142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13C4CA70-9A2A-44C7-9F84-5B467759F7EC}"/>
              </a:ext>
            </a:extLst>
          </p:cNvPr>
          <p:cNvCxnSpPr>
            <a:cxnSpLocks/>
            <a:stCxn id="731" idx="6"/>
            <a:endCxn id="897" idx="2"/>
          </p:cNvCxnSpPr>
          <p:nvPr/>
        </p:nvCxnSpPr>
        <p:spPr>
          <a:xfrm>
            <a:off x="10993508" y="2958302"/>
            <a:ext cx="605759" cy="405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C50AEA95-A014-44D9-AB30-4B293ED2FBA7}"/>
              </a:ext>
            </a:extLst>
          </p:cNvPr>
          <p:cNvCxnSpPr>
            <a:cxnSpLocks/>
            <a:stCxn id="731" idx="6"/>
            <a:endCxn id="898" idx="2"/>
          </p:cNvCxnSpPr>
          <p:nvPr/>
        </p:nvCxnSpPr>
        <p:spPr>
          <a:xfrm>
            <a:off x="10993508" y="2958302"/>
            <a:ext cx="610167" cy="668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8B812C3A-AC25-4E3E-A930-3EA4A20F22ED}"/>
              </a:ext>
            </a:extLst>
          </p:cNvPr>
          <p:cNvCxnSpPr>
            <a:cxnSpLocks/>
            <a:stCxn id="731" idx="6"/>
            <a:endCxn id="899" idx="2"/>
          </p:cNvCxnSpPr>
          <p:nvPr/>
        </p:nvCxnSpPr>
        <p:spPr>
          <a:xfrm>
            <a:off x="10993508" y="2958302"/>
            <a:ext cx="610166" cy="93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B27BE18B-4E1E-49A8-B51B-5C7BD1BC8613}"/>
              </a:ext>
            </a:extLst>
          </p:cNvPr>
          <p:cNvCxnSpPr>
            <a:cxnSpLocks/>
            <a:stCxn id="732" idx="6"/>
            <a:endCxn id="896" idx="2"/>
          </p:cNvCxnSpPr>
          <p:nvPr/>
        </p:nvCxnSpPr>
        <p:spPr>
          <a:xfrm flipV="1">
            <a:off x="10993507" y="3101154"/>
            <a:ext cx="605759" cy="119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a:extLst>
              <a:ext uri="{FF2B5EF4-FFF2-40B4-BE49-F238E27FC236}">
                <a16:creationId xmlns:a16="http://schemas.microsoft.com/office/drawing/2014/main" id="{72C3C478-0713-4228-BA70-14DBF6389282}"/>
              </a:ext>
            </a:extLst>
          </p:cNvPr>
          <p:cNvCxnSpPr>
            <a:cxnSpLocks/>
            <a:stCxn id="732" idx="6"/>
            <a:endCxn id="897" idx="2"/>
          </p:cNvCxnSpPr>
          <p:nvPr/>
        </p:nvCxnSpPr>
        <p:spPr>
          <a:xfrm>
            <a:off x="10993507" y="3220697"/>
            <a:ext cx="605759" cy="143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a:extLst>
              <a:ext uri="{FF2B5EF4-FFF2-40B4-BE49-F238E27FC236}">
                <a16:creationId xmlns:a16="http://schemas.microsoft.com/office/drawing/2014/main" id="{033F64C1-7816-462D-882D-2711E72193FC}"/>
              </a:ext>
            </a:extLst>
          </p:cNvPr>
          <p:cNvCxnSpPr>
            <a:cxnSpLocks/>
            <a:stCxn id="732" idx="6"/>
            <a:endCxn id="898" idx="2"/>
          </p:cNvCxnSpPr>
          <p:nvPr/>
        </p:nvCxnSpPr>
        <p:spPr>
          <a:xfrm>
            <a:off x="10993507" y="3220697"/>
            <a:ext cx="610167" cy="406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D8A395AB-F43B-479A-BDD7-419E442839FB}"/>
              </a:ext>
            </a:extLst>
          </p:cNvPr>
          <p:cNvCxnSpPr>
            <a:cxnSpLocks/>
            <a:stCxn id="732" idx="6"/>
            <a:endCxn id="899" idx="2"/>
          </p:cNvCxnSpPr>
          <p:nvPr/>
        </p:nvCxnSpPr>
        <p:spPr>
          <a:xfrm>
            <a:off x="10993507" y="3220697"/>
            <a:ext cx="610167" cy="668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3" name="Straight Connector 912">
            <a:extLst>
              <a:ext uri="{FF2B5EF4-FFF2-40B4-BE49-F238E27FC236}">
                <a16:creationId xmlns:a16="http://schemas.microsoft.com/office/drawing/2014/main" id="{53130E07-F5D6-4604-9A9F-9192AF2DECE4}"/>
              </a:ext>
            </a:extLst>
          </p:cNvPr>
          <p:cNvCxnSpPr>
            <a:cxnSpLocks/>
            <a:stCxn id="733" idx="6"/>
            <a:endCxn id="896" idx="2"/>
          </p:cNvCxnSpPr>
          <p:nvPr/>
        </p:nvCxnSpPr>
        <p:spPr>
          <a:xfrm flipV="1">
            <a:off x="10993508" y="3101154"/>
            <a:ext cx="605758" cy="3821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4" name="Straight Connector 913">
            <a:extLst>
              <a:ext uri="{FF2B5EF4-FFF2-40B4-BE49-F238E27FC236}">
                <a16:creationId xmlns:a16="http://schemas.microsoft.com/office/drawing/2014/main" id="{70D4A8BE-AD45-49BA-82D0-0CECBEC60138}"/>
              </a:ext>
            </a:extLst>
          </p:cNvPr>
          <p:cNvCxnSpPr>
            <a:cxnSpLocks/>
            <a:stCxn id="733" idx="6"/>
            <a:endCxn id="897" idx="2"/>
          </p:cNvCxnSpPr>
          <p:nvPr/>
        </p:nvCxnSpPr>
        <p:spPr>
          <a:xfrm flipV="1">
            <a:off x="10993508" y="3363780"/>
            <a:ext cx="605759" cy="119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5" name="Straight Connector 914">
            <a:extLst>
              <a:ext uri="{FF2B5EF4-FFF2-40B4-BE49-F238E27FC236}">
                <a16:creationId xmlns:a16="http://schemas.microsoft.com/office/drawing/2014/main" id="{057D4DE5-87E7-42AC-9047-2703E4DDF266}"/>
              </a:ext>
            </a:extLst>
          </p:cNvPr>
          <p:cNvCxnSpPr>
            <a:cxnSpLocks/>
            <a:stCxn id="733" idx="6"/>
            <a:endCxn id="898" idx="2"/>
          </p:cNvCxnSpPr>
          <p:nvPr/>
        </p:nvCxnSpPr>
        <p:spPr>
          <a:xfrm>
            <a:off x="10993508" y="3483324"/>
            <a:ext cx="610167" cy="143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6" name="Straight Connector 915">
            <a:extLst>
              <a:ext uri="{FF2B5EF4-FFF2-40B4-BE49-F238E27FC236}">
                <a16:creationId xmlns:a16="http://schemas.microsoft.com/office/drawing/2014/main" id="{032D293E-2ECE-4D1F-A7D5-0A3EB910B401}"/>
              </a:ext>
            </a:extLst>
          </p:cNvPr>
          <p:cNvCxnSpPr>
            <a:cxnSpLocks/>
            <a:stCxn id="733" idx="6"/>
            <a:endCxn id="899" idx="2"/>
          </p:cNvCxnSpPr>
          <p:nvPr/>
        </p:nvCxnSpPr>
        <p:spPr>
          <a:xfrm>
            <a:off x="10993508" y="3483324"/>
            <a:ext cx="610166" cy="406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a:extLst>
              <a:ext uri="{FF2B5EF4-FFF2-40B4-BE49-F238E27FC236}">
                <a16:creationId xmlns:a16="http://schemas.microsoft.com/office/drawing/2014/main" id="{8E6AB246-BC6A-4CD2-AAD0-F9874A99CA3B}"/>
              </a:ext>
            </a:extLst>
          </p:cNvPr>
          <p:cNvCxnSpPr>
            <a:cxnSpLocks/>
            <a:stCxn id="734" idx="6"/>
            <a:endCxn id="896" idx="2"/>
          </p:cNvCxnSpPr>
          <p:nvPr/>
        </p:nvCxnSpPr>
        <p:spPr>
          <a:xfrm flipV="1">
            <a:off x="10997916" y="3101154"/>
            <a:ext cx="601350" cy="645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id="{0A3667FD-2C57-476A-8D16-A08E64596CB5}"/>
              </a:ext>
            </a:extLst>
          </p:cNvPr>
          <p:cNvCxnSpPr>
            <a:cxnSpLocks/>
            <a:stCxn id="734" idx="6"/>
            <a:endCxn id="897" idx="2"/>
          </p:cNvCxnSpPr>
          <p:nvPr/>
        </p:nvCxnSpPr>
        <p:spPr>
          <a:xfrm flipV="1">
            <a:off x="10997916" y="3363780"/>
            <a:ext cx="601350" cy="383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E29AAA2B-B187-413A-921C-58C15025FE33}"/>
              </a:ext>
            </a:extLst>
          </p:cNvPr>
          <p:cNvCxnSpPr>
            <a:cxnSpLocks/>
            <a:stCxn id="734" idx="6"/>
            <a:endCxn id="898" idx="2"/>
          </p:cNvCxnSpPr>
          <p:nvPr/>
        </p:nvCxnSpPr>
        <p:spPr>
          <a:xfrm flipV="1">
            <a:off x="10997916" y="3627293"/>
            <a:ext cx="605759" cy="119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id="{5F910C77-7E2F-45AB-9B95-0B4691BCC17A}"/>
              </a:ext>
            </a:extLst>
          </p:cNvPr>
          <p:cNvCxnSpPr>
            <a:cxnSpLocks/>
            <a:stCxn id="734" idx="6"/>
            <a:endCxn id="899" idx="2"/>
          </p:cNvCxnSpPr>
          <p:nvPr/>
        </p:nvCxnSpPr>
        <p:spPr>
          <a:xfrm>
            <a:off x="10997916" y="3746836"/>
            <a:ext cx="605758" cy="142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503ACCD7-6024-4807-AAC0-5854FDAF66C1}"/>
              </a:ext>
            </a:extLst>
          </p:cNvPr>
          <p:cNvCxnSpPr>
            <a:cxnSpLocks/>
            <a:stCxn id="735" idx="6"/>
            <a:endCxn id="896" idx="2"/>
          </p:cNvCxnSpPr>
          <p:nvPr/>
        </p:nvCxnSpPr>
        <p:spPr>
          <a:xfrm flipV="1">
            <a:off x="10997915" y="3101154"/>
            <a:ext cx="601350" cy="9080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7B349356-3EF4-4D27-88B3-27B38E160B0A}"/>
              </a:ext>
            </a:extLst>
          </p:cNvPr>
          <p:cNvCxnSpPr>
            <a:cxnSpLocks/>
            <a:stCxn id="735" idx="6"/>
            <a:endCxn id="897" idx="2"/>
          </p:cNvCxnSpPr>
          <p:nvPr/>
        </p:nvCxnSpPr>
        <p:spPr>
          <a:xfrm flipV="1">
            <a:off x="10997915" y="3363780"/>
            <a:ext cx="601350" cy="645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a:extLst>
              <a:ext uri="{FF2B5EF4-FFF2-40B4-BE49-F238E27FC236}">
                <a16:creationId xmlns:a16="http://schemas.microsoft.com/office/drawing/2014/main" id="{596D982C-4588-4BDB-8BE6-210899D465DA}"/>
              </a:ext>
            </a:extLst>
          </p:cNvPr>
          <p:cNvCxnSpPr>
            <a:cxnSpLocks/>
            <a:stCxn id="735" idx="6"/>
            <a:endCxn id="898" idx="2"/>
          </p:cNvCxnSpPr>
          <p:nvPr/>
        </p:nvCxnSpPr>
        <p:spPr>
          <a:xfrm flipV="1">
            <a:off x="10997915" y="3627293"/>
            <a:ext cx="605759" cy="381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a:extLst>
              <a:ext uri="{FF2B5EF4-FFF2-40B4-BE49-F238E27FC236}">
                <a16:creationId xmlns:a16="http://schemas.microsoft.com/office/drawing/2014/main" id="{96F0BF31-D505-4EBD-8F05-660111B88BE0}"/>
              </a:ext>
            </a:extLst>
          </p:cNvPr>
          <p:cNvCxnSpPr>
            <a:cxnSpLocks/>
            <a:stCxn id="735" idx="6"/>
            <a:endCxn id="899" idx="2"/>
          </p:cNvCxnSpPr>
          <p:nvPr/>
        </p:nvCxnSpPr>
        <p:spPr>
          <a:xfrm flipV="1">
            <a:off x="10997915" y="3889688"/>
            <a:ext cx="605759" cy="119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id="{5E9A5EB1-56F6-46A9-A809-81A6BFEF0CE6}"/>
              </a:ext>
            </a:extLst>
          </p:cNvPr>
          <p:cNvCxnSpPr>
            <a:cxnSpLocks/>
            <a:stCxn id="736" idx="6"/>
            <a:endCxn id="896" idx="2"/>
          </p:cNvCxnSpPr>
          <p:nvPr/>
        </p:nvCxnSpPr>
        <p:spPr>
          <a:xfrm flipV="1">
            <a:off x="10997916" y="3101154"/>
            <a:ext cx="601350" cy="1170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id="{836F6022-2A3B-4986-BB96-A40A1D8D2CBB}"/>
              </a:ext>
            </a:extLst>
          </p:cNvPr>
          <p:cNvCxnSpPr>
            <a:cxnSpLocks/>
            <a:stCxn id="736" idx="6"/>
            <a:endCxn id="897" idx="2"/>
          </p:cNvCxnSpPr>
          <p:nvPr/>
        </p:nvCxnSpPr>
        <p:spPr>
          <a:xfrm flipV="1">
            <a:off x="10997916" y="3363780"/>
            <a:ext cx="601350" cy="9080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id="{E25DCAC0-DBD8-41D2-80EA-7CB7285DD20F}"/>
              </a:ext>
            </a:extLst>
          </p:cNvPr>
          <p:cNvCxnSpPr>
            <a:cxnSpLocks/>
            <a:stCxn id="736" idx="6"/>
            <a:endCxn id="898" idx="2"/>
          </p:cNvCxnSpPr>
          <p:nvPr/>
        </p:nvCxnSpPr>
        <p:spPr>
          <a:xfrm flipV="1">
            <a:off x="10997916" y="3627293"/>
            <a:ext cx="605759" cy="6445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id="{E6C52566-B8D4-4986-9C21-A23A1AFE013F}"/>
              </a:ext>
            </a:extLst>
          </p:cNvPr>
          <p:cNvCxnSpPr>
            <a:cxnSpLocks/>
            <a:stCxn id="736" idx="6"/>
            <a:endCxn id="899" idx="2"/>
          </p:cNvCxnSpPr>
          <p:nvPr/>
        </p:nvCxnSpPr>
        <p:spPr>
          <a:xfrm flipV="1">
            <a:off x="10997916" y="3889688"/>
            <a:ext cx="605758" cy="3821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6" name="Flowchart: Process 325">
            <a:extLst>
              <a:ext uri="{FF2B5EF4-FFF2-40B4-BE49-F238E27FC236}">
                <a16:creationId xmlns:a16="http://schemas.microsoft.com/office/drawing/2014/main" id="{BD3F2F48-D3A3-4DA5-94A2-EB6A8ECB038D}"/>
              </a:ext>
            </a:extLst>
          </p:cNvPr>
          <p:cNvSpPr/>
          <p:nvPr/>
        </p:nvSpPr>
        <p:spPr>
          <a:xfrm>
            <a:off x="5025819" y="2338053"/>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7" name="Flowchart: Process 326">
            <a:extLst>
              <a:ext uri="{FF2B5EF4-FFF2-40B4-BE49-F238E27FC236}">
                <a16:creationId xmlns:a16="http://schemas.microsoft.com/office/drawing/2014/main" id="{3CFDFF28-27F8-4A75-B440-A97D54A076CA}"/>
              </a:ext>
            </a:extLst>
          </p:cNvPr>
          <p:cNvSpPr/>
          <p:nvPr/>
        </p:nvSpPr>
        <p:spPr>
          <a:xfrm>
            <a:off x="5130288" y="2524993"/>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8" name="Flowchart: Process 327">
            <a:extLst>
              <a:ext uri="{FF2B5EF4-FFF2-40B4-BE49-F238E27FC236}">
                <a16:creationId xmlns:a16="http://schemas.microsoft.com/office/drawing/2014/main" id="{5AB444B7-4E0C-44BD-AD36-2FB3382CE424}"/>
              </a:ext>
            </a:extLst>
          </p:cNvPr>
          <p:cNvSpPr/>
          <p:nvPr/>
        </p:nvSpPr>
        <p:spPr>
          <a:xfrm>
            <a:off x="5234754" y="2711934"/>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9" name="Flowchart: Process 328">
            <a:extLst>
              <a:ext uri="{FF2B5EF4-FFF2-40B4-BE49-F238E27FC236}">
                <a16:creationId xmlns:a16="http://schemas.microsoft.com/office/drawing/2014/main" id="{F7DFFBC4-E27B-41AC-97DA-CDD4CD2686C6}"/>
              </a:ext>
            </a:extLst>
          </p:cNvPr>
          <p:cNvSpPr/>
          <p:nvPr/>
        </p:nvSpPr>
        <p:spPr>
          <a:xfrm>
            <a:off x="5339221" y="2898874"/>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0" name="Flowchart: Process 329">
            <a:extLst>
              <a:ext uri="{FF2B5EF4-FFF2-40B4-BE49-F238E27FC236}">
                <a16:creationId xmlns:a16="http://schemas.microsoft.com/office/drawing/2014/main" id="{A27A4DAC-B54E-4CEE-A02F-52BCBC29FE39}"/>
              </a:ext>
            </a:extLst>
          </p:cNvPr>
          <p:cNvSpPr/>
          <p:nvPr/>
        </p:nvSpPr>
        <p:spPr>
          <a:xfrm>
            <a:off x="5443688" y="3085813"/>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1" name="Flowchart: Process 330">
            <a:extLst>
              <a:ext uri="{FF2B5EF4-FFF2-40B4-BE49-F238E27FC236}">
                <a16:creationId xmlns:a16="http://schemas.microsoft.com/office/drawing/2014/main" id="{F4B2D877-AE97-4495-85FA-1682B13529EF}"/>
              </a:ext>
            </a:extLst>
          </p:cNvPr>
          <p:cNvSpPr/>
          <p:nvPr/>
        </p:nvSpPr>
        <p:spPr>
          <a:xfrm>
            <a:off x="5548155" y="3272754"/>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2" name="Flowchart: Process 331">
            <a:extLst>
              <a:ext uri="{FF2B5EF4-FFF2-40B4-BE49-F238E27FC236}">
                <a16:creationId xmlns:a16="http://schemas.microsoft.com/office/drawing/2014/main" id="{CCDE457D-1B23-4649-AE6B-663BD6752D4B}"/>
              </a:ext>
            </a:extLst>
          </p:cNvPr>
          <p:cNvSpPr/>
          <p:nvPr/>
        </p:nvSpPr>
        <p:spPr>
          <a:xfrm>
            <a:off x="5652623" y="3459694"/>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3" name="Flowchart: Process 332">
            <a:extLst>
              <a:ext uri="{FF2B5EF4-FFF2-40B4-BE49-F238E27FC236}">
                <a16:creationId xmlns:a16="http://schemas.microsoft.com/office/drawing/2014/main" id="{E1293569-D40C-46C1-9ED7-1BCCEF751782}"/>
              </a:ext>
            </a:extLst>
          </p:cNvPr>
          <p:cNvSpPr/>
          <p:nvPr/>
        </p:nvSpPr>
        <p:spPr>
          <a:xfrm>
            <a:off x="5757090" y="3646633"/>
            <a:ext cx="859509" cy="1130038"/>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4" name="Flowchart: Process 333">
            <a:extLst>
              <a:ext uri="{FF2B5EF4-FFF2-40B4-BE49-F238E27FC236}">
                <a16:creationId xmlns:a16="http://schemas.microsoft.com/office/drawing/2014/main" id="{0435F608-8987-4CE6-B634-E31A9BA49DEA}"/>
              </a:ext>
            </a:extLst>
          </p:cNvPr>
          <p:cNvSpPr/>
          <p:nvPr/>
        </p:nvSpPr>
        <p:spPr>
          <a:xfrm>
            <a:off x="6616599" y="2608435"/>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5" name="Flowchart: Process 334">
            <a:extLst>
              <a:ext uri="{FF2B5EF4-FFF2-40B4-BE49-F238E27FC236}">
                <a16:creationId xmlns:a16="http://schemas.microsoft.com/office/drawing/2014/main" id="{6B92A0D0-621E-4D2F-80C2-4140370AEC8E}"/>
              </a:ext>
            </a:extLst>
          </p:cNvPr>
          <p:cNvSpPr/>
          <p:nvPr/>
        </p:nvSpPr>
        <p:spPr>
          <a:xfrm>
            <a:off x="6721065" y="2795375"/>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6" name="Flowchart: Process 335">
            <a:extLst>
              <a:ext uri="{FF2B5EF4-FFF2-40B4-BE49-F238E27FC236}">
                <a16:creationId xmlns:a16="http://schemas.microsoft.com/office/drawing/2014/main" id="{F165F999-4C3B-4272-B52C-48E6E041EF8C}"/>
              </a:ext>
            </a:extLst>
          </p:cNvPr>
          <p:cNvSpPr/>
          <p:nvPr/>
        </p:nvSpPr>
        <p:spPr>
          <a:xfrm>
            <a:off x="6825532" y="2982315"/>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7" name="Flowchart: Process 336">
            <a:extLst>
              <a:ext uri="{FF2B5EF4-FFF2-40B4-BE49-F238E27FC236}">
                <a16:creationId xmlns:a16="http://schemas.microsoft.com/office/drawing/2014/main" id="{61FCC563-44F3-4281-A691-644C69111C8B}"/>
              </a:ext>
            </a:extLst>
          </p:cNvPr>
          <p:cNvSpPr/>
          <p:nvPr/>
        </p:nvSpPr>
        <p:spPr>
          <a:xfrm>
            <a:off x="6929999" y="3169254"/>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8" name="Flowchart: Process 337">
            <a:extLst>
              <a:ext uri="{FF2B5EF4-FFF2-40B4-BE49-F238E27FC236}">
                <a16:creationId xmlns:a16="http://schemas.microsoft.com/office/drawing/2014/main" id="{9E7CBDB0-2A7C-4654-84DB-B94BE286220A}"/>
              </a:ext>
            </a:extLst>
          </p:cNvPr>
          <p:cNvSpPr/>
          <p:nvPr/>
        </p:nvSpPr>
        <p:spPr>
          <a:xfrm>
            <a:off x="7034466" y="3356195"/>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9" name="Flowchart: Process 338">
            <a:extLst>
              <a:ext uri="{FF2B5EF4-FFF2-40B4-BE49-F238E27FC236}">
                <a16:creationId xmlns:a16="http://schemas.microsoft.com/office/drawing/2014/main" id="{68C0B017-C74D-42BE-BE76-FE5CAA0C6EAC}"/>
              </a:ext>
            </a:extLst>
          </p:cNvPr>
          <p:cNvSpPr/>
          <p:nvPr/>
        </p:nvSpPr>
        <p:spPr>
          <a:xfrm>
            <a:off x="7138933" y="3543136"/>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0" name="Flowchart: Process 339">
            <a:extLst>
              <a:ext uri="{FF2B5EF4-FFF2-40B4-BE49-F238E27FC236}">
                <a16:creationId xmlns:a16="http://schemas.microsoft.com/office/drawing/2014/main" id="{1FA26563-A0A2-4B96-AA4F-8E1DA5599F69}"/>
              </a:ext>
            </a:extLst>
          </p:cNvPr>
          <p:cNvSpPr/>
          <p:nvPr/>
        </p:nvSpPr>
        <p:spPr>
          <a:xfrm>
            <a:off x="7243400" y="3730077"/>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1" name="Flowchart: Process 340">
            <a:extLst>
              <a:ext uri="{FF2B5EF4-FFF2-40B4-BE49-F238E27FC236}">
                <a16:creationId xmlns:a16="http://schemas.microsoft.com/office/drawing/2014/main" id="{30F02969-82DB-4B4B-9EAC-5DB4EDAB7E7F}"/>
              </a:ext>
            </a:extLst>
          </p:cNvPr>
          <p:cNvSpPr/>
          <p:nvPr/>
        </p:nvSpPr>
        <p:spPr>
          <a:xfrm>
            <a:off x="7347868" y="3917016"/>
            <a:ext cx="317920" cy="569217"/>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2" name="Flowchart: Process 341">
            <a:extLst>
              <a:ext uri="{FF2B5EF4-FFF2-40B4-BE49-F238E27FC236}">
                <a16:creationId xmlns:a16="http://schemas.microsoft.com/office/drawing/2014/main" id="{AE9BFC80-9B40-4B37-BFBC-D1FD3D5EEA80}"/>
              </a:ext>
            </a:extLst>
          </p:cNvPr>
          <p:cNvSpPr/>
          <p:nvPr/>
        </p:nvSpPr>
        <p:spPr>
          <a:xfrm>
            <a:off x="4313283" y="3054247"/>
            <a:ext cx="317985" cy="630994"/>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3" name="Flowchart: Process 342">
            <a:extLst>
              <a:ext uri="{FF2B5EF4-FFF2-40B4-BE49-F238E27FC236}">
                <a16:creationId xmlns:a16="http://schemas.microsoft.com/office/drawing/2014/main" id="{87B8AAA4-021F-46E6-8743-1C90F95FE05F}"/>
              </a:ext>
            </a:extLst>
          </p:cNvPr>
          <p:cNvSpPr/>
          <p:nvPr/>
        </p:nvSpPr>
        <p:spPr>
          <a:xfrm>
            <a:off x="6235473" y="4112352"/>
            <a:ext cx="172190" cy="290438"/>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44" name="Straight Connector 343">
            <a:extLst>
              <a:ext uri="{FF2B5EF4-FFF2-40B4-BE49-F238E27FC236}">
                <a16:creationId xmlns:a16="http://schemas.microsoft.com/office/drawing/2014/main" id="{81477352-1452-4062-B85C-B7FF175F3C15}"/>
              </a:ext>
            </a:extLst>
          </p:cNvPr>
          <p:cNvCxnSpPr>
            <a:cxnSpLocks/>
          </p:cNvCxnSpPr>
          <p:nvPr/>
        </p:nvCxnSpPr>
        <p:spPr>
          <a:xfrm>
            <a:off x="4631268" y="3054247"/>
            <a:ext cx="1776395" cy="1058105"/>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E035D9A-6559-4328-8E2A-717FAF7CD9F5}"/>
              </a:ext>
            </a:extLst>
          </p:cNvPr>
          <p:cNvCxnSpPr>
            <a:cxnSpLocks/>
          </p:cNvCxnSpPr>
          <p:nvPr/>
        </p:nvCxnSpPr>
        <p:spPr>
          <a:xfrm>
            <a:off x="4313283" y="3054247"/>
            <a:ext cx="1922188" cy="1058105"/>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E106358A-F2D5-4E5B-A889-31DFB164C60D}"/>
              </a:ext>
            </a:extLst>
          </p:cNvPr>
          <p:cNvCxnSpPr>
            <a:cxnSpLocks/>
          </p:cNvCxnSpPr>
          <p:nvPr/>
        </p:nvCxnSpPr>
        <p:spPr>
          <a:xfrm>
            <a:off x="4313283" y="3685240"/>
            <a:ext cx="1922188" cy="717549"/>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B985DDD-E78D-4FD4-BC6A-ECC3C08C887B}"/>
              </a:ext>
            </a:extLst>
          </p:cNvPr>
          <p:cNvCxnSpPr>
            <a:cxnSpLocks/>
          </p:cNvCxnSpPr>
          <p:nvPr/>
        </p:nvCxnSpPr>
        <p:spPr>
          <a:xfrm>
            <a:off x="4631268" y="3655030"/>
            <a:ext cx="1775095" cy="74776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53" name="Flowchart: Process 352">
            <a:extLst>
              <a:ext uri="{FF2B5EF4-FFF2-40B4-BE49-F238E27FC236}">
                <a16:creationId xmlns:a16="http://schemas.microsoft.com/office/drawing/2014/main" id="{383E7DFC-C58C-4A7E-BE09-1312C1646B55}"/>
              </a:ext>
            </a:extLst>
          </p:cNvPr>
          <p:cNvSpPr/>
          <p:nvPr/>
        </p:nvSpPr>
        <p:spPr>
          <a:xfrm>
            <a:off x="6376684" y="3712660"/>
            <a:ext cx="172190" cy="290438"/>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6" name="Flowchart: Process 355">
            <a:extLst>
              <a:ext uri="{FF2B5EF4-FFF2-40B4-BE49-F238E27FC236}">
                <a16:creationId xmlns:a16="http://schemas.microsoft.com/office/drawing/2014/main" id="{71A30095-B7C2-494B-B661-5BECFB67A364}"/>
              </a:ext>
            </a:extLst>
          </p:cNvPr>
          <p:cNvSpPr/>
          <p:nvPr/>
        </p:nvSpPr>
        <p:spPr>
          <a:xfrm>
            <a:off x="7538602" y="4034569"/>
            <a:ext cx="87001" cy="140669"/>
          </a:xfrm>
          <a:prstGeom prst="flowChartProcess">
            <a:avLst/>
          </a:prstGeom>
          <a:solidFill>
            <a:schemeClr val="tx2">
              <a:lumMod val="9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59" name="Straight Connector 358">
            <a:extLst>
              <a:ext uri="{FF2B5EF4-FFF2-40B4-BE49-F238E27FC236}">
                <a16:creationId xmlns:a16="http://schemas.microsoft.com/office/drawing/2014/main" id="{32998F73-814E-4093-BF94-B9D7F53EED15}"/>
              </a:ext>
            </a:extLst>
          </p:cNvPr>
          <p:cNvCxnSpPr>
            <a:cxnSpLocks/>
            <a:endCxn id="356" idx="0"/>
          </p:cNvCxnSpPr>
          <p:nvPr/>
        </p:nvCxnSpPr>
        <p:spPr>
          <a:xfrm>
            <a:off x="6553459" y="3721054"/>
            <a:ext cx="1028645" cy="313516"/>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4470485-FF49-4DCC-9023-9F68722D0B3C}"/>
              </a:ext>
            </a:extLst>
          </p:cNvPr>
          <p:cNvCxnSpPr>
            <a:cxnSpLocks/>
            <a:endCxn id="356" idx="3"/>
          </p:cNvCxnSpPr>
          <p:nvPr/>
        </p:nvCxnSpPr>
        <p:spPr>
          <a:xfrm>
            <a:off x="6553459" y="3983040"/>
            <a:ext cx="1072143" cy="121864"/>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9B58DA46-4448-4565-8541-A3E864AFCF30}"/>
              </a:ext>
            </a:extLst>
          </p:cNvPr>
          <p:cNvCxnSpPr>
            <a:cxnSpLocks/>
            <a:endCxn id="356" idx="2"/>
          </p:cNvCxnSpPr>
          <p:nvPr/>
        </p:nvCxnSpPr>
        <p:spPr>
          <a:xfrm>
            <a:off x="6371071" y="4010497"/>
            <a:ext cx="1211031" cy="16474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519C693-5028-41D6-B2A5-03906B0FB14B}"/>
              </a:ext>
            </a:extLst>
          </p:cNvPr>
          <p:cNvCxnSpPr>
            <a:cxnSpLocks/>
            <a:endCxn id="356" idx="1"/>
          </p:cNvCxnSpPr>
          <p:nvPr/>
        </p:nvCxnSpPr>
        <p:spPr>
          <a:xfrm>
            <a:off x="6376684" y="3713606"/>
            <a:ext cx="1161917" cy="39129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0" name="Flowchart: Process 549">
            <a:extLst>
              <a:ext uri="{FF2B5EF4-FFF2-40B4-BE49-F238E27FC236}">
                <a16:creationId xmlns:a16="http://schemas.microsoft.com/office/drawing/2014/main" id="{B0AF13E4-5A54-4AB4-A715-DF2B20773598}"/>
              </a:ext>
            </a:extLst>
          </p:cNvPr>
          <p:cNvSpPr/>
          <p:nvPr/>
        </p:nvSpPr>
        <p:spPr>
          <a:xfrm>
            <a:off x="7528130" y="2468422"/>
            <a:ext cx="271849" cy="396373"/>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51" name="Group 550">
            <a:extLst>
              <a:ext uri="{FF2B5EF4-FFF2-40B4-BE49-F238E27FC236}">
                <a16:creationId xmlns:a16="http://schemas.microsoft.com/office/drawing/2014/main" id="{51B12961-63AF-4BCA-81C0-507494809824}"/>
              </a:ext>
            </a:extLst>
          </p:cNvPr>
          <p:cNvGrpSpPr/>
          <p:nvPr/>
        </p:nvGrpSpPr>
        <p:grpSpPr>
          <a:xfrm>
            <a:off x="7561173" y="2518604"/>
            <a:ext cx="1327458" cy="1839577"/>
            <a:chOff x="6948456" y="2888635"/>
            <a:chExt cx="1385791" cy="1404324"/>
          </a:xfrm>
        </p:grpSpPr>
        <p:sp>
          <p:nvSpPr>
            <p:cNvPr id="557" name="Flowchart: Process 556">
              <a:extLst>
                <a:ext uri="{FF2B5EF4-FFF2-40B4-BE49-F238E27FC236}">
                  <a16:creationId xmlns:a16="http://schemas.microsoft.com/office/drawing/2014/main" id="{5EFD7D8C-C777-4BE7-BF95-6D3A7DA512E4}"/>
                </a:ext>
              </a:extLst>
            </p:cNvPr>
            <p:cNvSpPr/>
            <p:nvPr/>
          </p:nvSpPr>
          <p:spPr>
            <a:xfrm>
              <a:off x="6948456" y="288863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9" name="Flowchart: Process 558">
              <a:extLst>
                <a:ext uri="{FF2B5EF4-FFF2-40B4-BE49-F238E27FC236}">
                  <a16:creationId xmlns:a16="http://schemas.microsoft.com/office/drawing/2014/main" id="{61861513-1861-4017-A811-4A6062CCF19D}"/>
                </a:ext>
              </a:extLst>
            </p:cNvPr>
            <p:cNvSpPr/>
            <p:nvPr/>
          </p:nvSpPr>
          <p:spPr>
            <a:xfrm>
              <a:off x="6982949" y="293973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0" name="Flowchart: Process 559">
              <a:extLst>
                <a:ext uri="{FF2B5EF4-FFF2-40B4-BE49-F238E27FC236}">
                  <a16:creationId xmlns:a16="http://schemas.microsoft.com/office/drawing/2014/main" id="{49268E40-9221-453C-9075-C3D5E85AF958}"/>
                </a:ext>
              </a:extLst>
            </p:cNvPr>
            <p:cNvSpPr/>
            <p:nvPr/>
          </p:nvSpPr>
          <p:spPr>
            <a:xfrm>
              <a:off x="7017443" y="299082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1" name="Flowchart: Process 560">
              <a:extLst>
                <a:ext uri="{FF2B5EF4-FFF2-40B4-BE49-F238E27FC236}">
                  <a16:creationId xmlns:a16="http://schemas.microsoft.com/office/drawing/2014/main" id="{7803EB45-0653-41D8-8B6D-127FE2109860}"/>
                </a:ext>
              </a:extLst>
            </p:cNvPr>
            <p:cNvSpPr/>
            <p:nvPr/>
          </p:nvSpPr>
          <p:spPr>
            <a:xfrm>
              <a:off x="7051936" y="304192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2" name="Flowchart: Process 561">
              <a:extLst>
                <a:ext uri="{FF2B5EF4-FFF2-40B4-BE49-F238E27FC236}">
                  <a16:creationId xmlns:a16="http://schemas.microsoft.com/office/drawing/2014/main" id="{3291F88A-8AF9-4CC3-9C61-C4E2E763E061}"/>
                </a:ext>
              </a:extLst>
            </p:cNvPr>
            <p:cNvSpPr/>
            <p:nvPr/>
          </p:nvSpPr>
          <p:spPr>
            <a:xfrm>
              <a:off x="7086429" y="309301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3" name="Flowchart: Process 562">
              <a:extLst>
                <a:ext uri="{FF2B5EF4-FFF2-40B4-BE49-F238E27FC236}">
                  <a16:creationId xmlns:a16="http://schemas.microsoft.com/office/drawing/2014/main" id="{FEE799F9-533A-40A9-9B50-89488F5BF8DA}"/>
                </a:ext>
              </a:extLst>
            </p:cNvPr>
            <p:cNvSpPr/>
            <p:nvPr/>
          </p:nvSpPr>
          <p:spPr>
            <a:xfrm>
              <a:off x="7120923" y="314411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4" name="Flowchart: Process 563">
              <a:extLst>
                <a:ext uri="{FF2B5EF4-FFF2-40B4-BE49-F238E27FC236}">
                  <a16:creationId xmlns:a16="http://schemas.microsoft.com/office/drawing/2014/main" id="{CF1CDEBD-0AF7-41FB-BEAE-3368A715A65B}"/>
                </a:ext>
              </a:extLst>
            </p:cNvPr>
            <p:cNvSpPr/>
            <p:nvPr/>
          </p:nvSpPr>
          <p:spPr>
            <a:xfrm>
              <a:off x="7155416" y="319520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5" name="Flowchart: Process 564">
              <a:extLst>
                <a:ext uri="{FF2B5EF4-FFF2-40B4-BE49-F238E27FC236}">
                  <a16:creationId xmlns:a16="http://schemas.microsoft.com/office/drawing/2014/main" id="{452909AB-982A-4A30-AB03-91D71718078B}"/>
                </a:ext>
              </a:extLst>
            </p:cNvPr>
            <p:cNvSpPr/>
            <p:nvPr/>
          </p:nvSpPr>
          <p:spPr>
            <a:xfrm>
              <a:off x="7439213" y="291144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6" name="Flowchart: Process 565">
              <a:extLst>
                <a:ext uri="{FF2B5EF4-FFF2-40B4-BE49-F238E27FC236}">
                  <a16:creationId xmlns:a16="http://schemas.microsoft.com/office/drawing/2014/main" id="{3F61F296-68AB-4A31-9C1B-AE3C3C634A4A}"/>
                </a:ext>
              </a:extLst>
            </p:cNvPr>
            <p:cNvSpPr/>
            <p:nvPr/>
          </p:nvSpPr>
          <p:spPr>
            <a:xfrm>
              <a:off x="7473706" y="296253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7" name="Flowchart: Process 566">
              <a:extLst>
                <a:ext uri="{FF2B5EF4-FFF2-40B4-BE49-F238E27FC236}">
                  <a16:creationId xmlns:a16="http://schemas.microsoft.com/office/drawing/2014/main" id="{1A43B287-A55E-4120-A430-ACE123041AA6}"/>
                </a:ext>
              </a:extLst>
            </p:cNvPr>
            <p:cNvSpPr/>
            <p:nvPr/>
          </p:nvSpPr>
          <p:spPr>
            <a:xfrm>
              <a:off x="7508199" y="301363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8" name="Flowchart: Process 567">
              <a:extLst>
                <a:ext uri="{FF2B5EF4-FFF2-40B4-BE49-F238E27FC236}">
                  <a16:creationId xmlns:a16="http://schemas.microsoft.com/office/drawing/2014/main" id="{FCB811BF-90B5-48F4-8DC1-06D1A58063CD}"/>
                </a:ext>
              </a:extLst>
            </p:cNvPr>
            <p:cNvSpPr/>
            <p:nvPr/>
          </p:nvSpPr>
          <p:spPr>
            <a:xfrm>
              <a:off x="7542693" y="306472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9" name="Flowchart: Process 568">
              <a:extLst>
                <a:ext uri="{FF2B5EF4-FFF2-40B4-BE49-F238E27FC236}">
                  <a16:creationId xmlns:a16="http://schemas.microsoft.com/office/drawing/2014/main" id="{DA8CD0B7-FD1A-48F3-AAE6-3197C182DE7D}"/>
                </a:ext>
              </a:extLst>
            </p:cNvPr>
            <p:cNvSpPr/>
            <p:nvPr/>
          </p:nvSpPr>
          <p:spPr>
            <a:xfrm>
              <a:off x="7577186" y="311582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0" name="Flowchart: Process 569">
              <a:extLst>
                <a:ext uri="{FF2B5EF4-FFF2-40B4-BE49-F238E27FC236}">
                  <a16:creationId xmlns:a16="http://schemas.microsoft.com/office/drawing/2014/main" id="{B89947F4-D106-4739-8E66-AF02BE2030F1}"/>
                </a:ext>
              </a:extLst>
            </p:cNvPr>
            <p:cNvSpPr/>
            <p:nvPr/>
          </p:nvSpPr>
          <p:spPr>
            <a:xfrm>
              <a:off x="7611680" y="316691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1" name="Flowchart: Process 570">
              <a:extLst>
                <a:ext uri="{FF2B5EF4-FFF2-40B4-BE49-F238E27FC236}">
                  <a16:creationId xmlns:a16="http://schemas.microsoft.com/office/drawing/2014/main" id="{01945362-D77D-45A5-9B1D-0567A90D425A}"/>
                </a:ext>
              </a:extLst>
            </p:cNvPr>
            <p:cNvSpPr/>
            <p:nvPr/>
          </p:nvSpPr>
          <p:spPr>
            <a:xfrm>
              <a:off x="7646173" y="321801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2" name="Flowchart: Process 571">
              <a:extLst>
                <a:ext uri="{FF2B5EF4-FFF2-40B4-BE49-F238E27FC236}">
                  <a16:creationId xmlns:a16="http://schemas.microsoft.com/office/drawing/2014/main" id="{7CDA5587-2A6C-4BCA-9F5E-B047CC40F168}"/>
                </a:ext>
              </a:extLst>
            </p:cNvPr>
            <p:cNvSpPr/>
            <p:nvPr/>
          </p:nvSpPr>
          <p:spPr>
            <a:xfrm>
              <a:off x="7680667" y="326910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3" name="Flowchart: Process 572">
              <a:extLst>
                <a:ext uri="{FF2B5EF4-FFF2-40B4-BE49-F238E27FC236}">
                  <a16:creationId xmlns:a16="http://schemas.microsoft.com/office/drawing/2014/main" id="{3E410E1B-7815-4F1C-BF42-801D5C80B833}"/>
                </a:ext>
              </a:extLst>
            </p:cNvPr>
            <p:cNvSpPr/>
            <p:nvPr/>
          </p:nvSpPr>
          <p:spPr>
            <a:xfrm>
              <a:off x="7313371" y="3322496"/>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4" name="Flowchart: Process 573">
              <a:extLst>
                <a:ext uri="{FF2B5EF4-FFF2-40B4-BE49-F238E27FC236}">
                  <a16:creationId xmlns:a16="http://schemas.microsoft.com/office/drawing/2014/main" id="{5EEBF669-B99D-41B1-9D09-F2AF2BB60185}"/>
                </a:ext>
              </a:extLst>
            </p:cNvPr>
            <p:cNvSpPr/>
            <p:nvPr/>
          </p:nvSpPr>
          <p:spPr>
            <a:xfrm>
              <a:off x="7359997" y="3213251"/>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5" name="Flowchart: Process 574">
              <a:extLst>
                <a:ext uri="{FF2B5EF4-FFF2-40B4-BE49-F238E27FC236}">
                  <a16:creationId xmlns:a16="http://schemas.microsoft.com/office/drawing/2014/main" id="{07E6DDB5-B029-48C8-92D3-C7BC4FA30507}"/>
                </a:ext>
              </a:extLst>
            </p:cNvPr>
            <p:cNvSpPr/>
            <p:nvPr/>
          </p:nvSpPr>
          <p:spPr>
            <a:xfrm>
              <a:off x="7743644" y="3301236"/>
              <a:ext cx="28726" cy="38448"/>
            </a:xfrm>
            <a:prstGeom prst="flowChartProcess">
              <a:avLst/>
            </a:prstGeom>
            <a:solidFill>
              <a:schemeClr val="tx2">
                <a:lumMod val="9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6" name="Straight Connector 575">
              <a:extLst>
                <a:ext uri="{FF2B5EF4-FFF2-40B4-BE49-F238E27FC236}">
                  <a16:creationId xmlns:a16="http://schemas.microsoft.com/office/drawing/2014/main" id="{E1DB0183-F172-4980-88B9-D2ED3D238C7F}"/>
                </a:ext>
              </a:extLst>
            </p:cNvPr>
            <p:cNvCxnSpPr>
              <a:cxnSpLocks/>
              <a:endCxn id="575" idx="0"/>
            </p:cNvCxnSpPr>
            <p:nvPr/>
          </p:nvCxnSpPr>
          <p:spPr>
            <a:xfrm>
              <a:off x="7418365" y="3215545"/>
              <a:ext cx="339643" cy="8569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7A7BF775-E671-4474-BF65-7513DA61FBFD}"/>
                </a:ext>
              </a:extLst>
            </p:cNvPr>
            <p:cNvCxnSpPr>
              <a:cxnSpLocks/>
              <a:endCxn id="575" idx="3"/>
            </p:cNvCxnSpPr>
            <p:nvPr/>
          </p:nvCxnSpPr>
          <p:spPr>
            <a:xfrm>
              <a:off x="7418365" y="3287152"/>
              <a:ext cx="354005" cy="3330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67118AF-72DB-4CC6-BCA2-F5B59075E502}"/>
                </a:ext>
              </a:extLst>
            </p:cNvPr>
            <p:cNvCxnSpPr>
              <a:cxnSpLocks/>
              <a:endCxn id="575" idx="2"/>
            </p:cNvCxnSpPr>
            <p:nvPr/>
          </p:nvCxnSpPr>
          <p:spPr>
            <a:xfrm>
              <a:off x="7359997" y="3297394"/>
              <a:ext cx="398011" cy="42289"/>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1AB10A7C-80EA-4C24-A18A-493008DB0024}"/>
                </a:ext>
              </a:extLst>
            </p:cNvPr>
            <p:cNvCxnSpPr>
              <a:cxnSpLocks/>
              <a:endCxn id="575" idx="1"/>
            </p:cNvCxnSpPr>
            <p:nvPr/>
          </p:nvCxnSpPr>
          <p:spPr>
            <a:xfrm>
              <a:off x="7359997" y="3213510"/>
              <a:ext cx="383647" cy="10695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80" name="Flowchart: Process 579">
              <a:extLst>
                <a:ext uri="{FF2B5EF4-FFF2-40B4-BE49-F238E27FC236}">
                  <a16:creationId xmlns:a16="http://schemas.microsoft.com/office/drawing/2014/main" id="{3447A26C-0185-4F56-BBF7-95669D895FE6}"/>
                </a:ext>
              </a:extLst>
            </p:cNvPr>
            <p:cNvSpPr/>
            <p:nvPr/>
          </p:nvSpPr>
          <p:spPr>
            <a:xfrm>
              <a:off x="7182697" y="3233303"/>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1" name="Flowchart: Process 580">
              <a:extLst>
                <a:ext uri="{FF2B5EF4-FFF2-40B4-BE49-F238E27FC236}">
                  <a16:creationId xmlns:a16="http://schemas.microsoft.com/office/drawing/2014/main" id="{45847BA7-7487-4E12-9452-96EC0ABC50BB}"/>
                </a:ext>
              </a:extLst>
            </p:cNvPr>
            <p:cNvSpPr/>
            <p:nvPr/>
          </p:nvSpPr>
          <p:spPr>
            <a:xfrm>
              <a:off x="7217191" y="3284398"/>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2" name="Flowchart: Process 581">
              <a:extLst>
                <a:ext uri="{FF2B5EF4-FFF2-40B4-BE49-F238E27FC236}">
                  <a16:creationId xmlns:a16="http://schemas.microsoft.com/office/drawing/2014/main" id="{898D0487-BB8E-43E9-9EC0-ED4D86CE3D01}"/>
                </a:ext>
              </a:extLst>
            </p:cNvPr>
            <p:cNvSpPr/>
            <p:nvPr/>
          </p:nvSpPr>
          <p:spPr>
            <a:xfrm>
              <a:off x="7251684" y="3335493"/>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4" name="Flowchart: Process 583">
              <a:extLst>
                <a:ext uri="{FF2B5EF4-FFF2-40B4-BE49-F238E27FC236}">
                  <a16:creationId xmlns:a16="http://schemas.microsoft.com/office/drawing/2014/main" id="{670F491D-457E-4F27-B53F-B8CA1A68A901}"/>
                </a:ext>
              </a:extLst>
            </p:cNvPr>
            <p:cNvSpPr/>
            <p:nvPr/>
          </p:nvSpPr>
          <p:spPr>
            <a:xfrm>
              <a:off x="7286178" y="3386588"/>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5" name="Flowchart: Process 584">
              <a:extLst>
                <a:ext uri="{FF2B5EF4-FFF2-40B4-BE49-F238E27FC236}">
                  <a16:creationId xmlns:a16="http://schemas.microsoft.com/office/drawing/2014/main" id="{6C00F250-4B92-47D5-9F05-FB09B9EE9723}"/>
                </a:ext>
              </a:extLst>
            </p:cNvPr>
            <p:cNvSpPr/>
            <p:nvPr/>
          </p:nvSpPr>
          <p:spPr>
            <a:xfrm>
              <a:off x="7320671" y="3437683"/>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6" name="Flowchart: Process 585">
              <a:extLst>
                <a:ext uri="{FF2B5EF4-FFF2-40B4-BE49-F238E27FC236}">
                  <a16:creationId xmlns:a16="http://schemas.microsoft.com/office/drawing/2014/main" id="{ECAF40A8-B5E9-4C27-9398-7C6481254805}"/>
                </a:ext>
              </a:extLst>
            </p:cNvPr>
            <p:cNvSpPr/>
            <p:nvPr/>
          </p:nvSpPr>
          <p:spPr>
            <a:xfrm>
              <a:off x="7355164" y="3488778"/>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7" name="Flowchart: Process 586">
              <a:extLst>
                <a:ext uri="{FF2B5EF4-FFF2-40B4-BE49-F238E27FC236}">
                  <a16:creationId xmlns:a16="http://schemas.microsoft.com/office/drawing/2014/main" id="{A4165D80-92C4-481E-80AE-B20F7A0BED97}"/>
                </a:ext>
              </a:extLst>
            </p:cNvPr>
            <p:cNvSpPr/>
            <p:nvPr/>
          </p:nvSpPr>
          <p:spPr>
            <a:xfrm>
              <a:off x="7389658" y="3539873"/>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8" name="Flowchart: Process 587">
              <a:extLst>
                <a:ext uri="{FF2B5EF4-FFF2-40B4-BE49-F238E27FC236}">
                  <a16:creationId xmlns:a16="http://schemas.microsoft.com/office/drawing/2014/main" id="{A6E633B4-C70C-4C8B-B8A6-4FB02A5E3476}"/>
                </a:ext>
              </a:extLst>
            </p:cNvPr>
            <p:cNvSpPr/>
            <p:nvPr/>
          </p:nvSpPr>
          <p:spPr>
            <a:xfrm>
              <a:off x="7424151" y="3590968"/>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9" name="Flowchart: Process 588">
              <a:extLst>
                <a:ext uri="{FF2B5EF4-FFF2-40B4-BE49-F238E27FC236}">
                  <a16:creationId xmlns:a16="http://schemas.microsoft.com/office/drawing/2014/main" id="{CB297996-1E98-486C-B59D-0C713678D89B}"/>
                </a:ext>
              </a:extLst>
            </p:cNvPr>
            <p:cNvSpPr/>
            <p:nvPr/>
          </p:nvSpPr>
          <p:spPr>
            <a:xfrm>
              <a:off x="7707948" y="3307204"/>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0" name="Flowchart: Process 589">
              <a:extLst>
                <a:ext uri="{FF2B5EF4-FFF2-40B4-BE49-F238E27FC236}">
                  <a16:creationId xmlns:a16="http://schemas.microsoft.com/office/drawing/2014/main" id="{6EF361A4-F46F-4C51-8C25-8EADF1C75699}"/>
                </a:ext>
              </a:extLst>
            </p:cNvPr>
            <p:cNvSpPr/>
            <p:nvPr/>
          </p:nvSpPr>
          <p:spPr>
            <a:xfrm>
              <a:off x="7742441" y="3358299"/>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1" name="Flowchart: Process 590">
              <a:extLst>
                <a:ext uri="{FF2B5EF4-FFF2-40B4-BE49-F238E27FC236}">
                  <a16:creationId xmlns:a16="http://schemas.microsoft.com/office/drawing/2014/main" id="{60CD2806-5D93-4089-94A4-1A49A9C07565}"/>
                </a:ext>
              </a:extLst>
            </p:cNvPr>
            <p:cNvSpPr/>
            <p:nvPr/>
          </p:nvSpPr>
          <p:spPr>
            <a:xfrm>
              <a:off x="7776934" y="3409394"/>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2" name="Flowchart: Process 591">
              <a:extLst>
                <a:ext uri="{FF2B5EF4-FFF2-40B4-BE49-F238E27FC236}">
                  <a16:creationId xmlns:a16="http://schemas.microsoft.com/office/drawing/2014/main" id="{11C34CED-A04D-41ED-8605-956D98BD19E4}"/>
                </a:ext>
              </a:extLst>
            </p:cNvPr>
            <p:cNvSpPr/>
            <p:nvPr/>
          </p:nvSpPr>
          <p:spPr>
            <a:xfrm>
              <a:off x="7811428" y="3460489"/>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3" name="Flowchart: Process 592">
              <a:extLst>
                <a:ext uri="{FF2B5EF4-FFF2-40B4-BE49-F238E27FC236}">
                  <a16:creationId xmlns:a16="http://schemas.microsoft.com/office/drawing/2014/main" id="{5BDDEF69-4FBE-4FE2-976D-9EC613DB2834}"/>
                </a:ext>
              </a:extLst>
            </p:cNvPr>
            <p:cNvSpPr/>
            <p:nvPr/>
          </p:nvSpPr>
          <p:spPr>
            <a:xfrm>
              <a:off x="7845921" y="3511584"/>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4" name="Flowchart: Process 593">
              <a:extLst>
                <a:ext uri="{FF2B5EF4-FFF2-40B4-BE49-F238E27FC236}">
                  <a16:creationId xmlns:a16="http://schemas.microsoft.com/office/drawing/2014/main" id="{CA4FD9F8-3D60-43EA-9D40-C519CA2770E5}"/>
                </a:ext>
              </a:extLst>
            </p:cNvPr>
            <p:cNvSpPr/>
            <p:nvPr/>
          </p:nvSpPr>
          <p:spPr>
            <a:xfrm>
              <a:off x="7880415" y="3562679"/>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5" name="Flowchart: Process 594">
              <a:extLst>
                <a:ext uri="{FF2B5EF4-FFF2-40B4-BE49-F238E27FC236}">
                  <a16:creationId xmlns:a16="http://schemas.microsoft.com/office/drawing/2014/main" id="{1B91ADB1-336A-4217-BF36-4AAA66F9F41E}"/>
                </a:ext>
              </a:extLst>
            </p:cNvPr>
            <p:cNvSpPr/>
            <p:nvPr/>
          </p:nvSpPr>
          <p:spPr>
            <a:xfrm>
              <a:off x="7914908" y="3613774"/>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9" name="Flowchart: Process 618">
              <a:extLst>
                <a:ext uri="{FF2B5EF4-FFF2-40B4-BE49-F238E27FC236}">
                  <a16:creationId xmlns:a16="http://schemas.microsoft.com/office/drawing/2014/main" id="{9D2457D2-3CA2-4F4B-A9A3-7F7BB0A798E7}"/>
                </a:ext>
              </a:extLst>
            </p:cNvPr>
            <p:cNvSpPr/>
            <p:nvPr/>
          </p:nvSpPr>
          <p:spPr>
            <a:xfrm>
              <a:off x="7949402" y="3664869"/>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0" name="Flowchart: Process 619">
              <a:extLst>
                <a:ext uri="{FF2B5EF4-FFF2-40B4-BE49-F238E27FC236}">
                  <a16:creationId xmlns:a16="http://schemas.microsoft.com/office/drawing/2014/main" id="{B7E58546-BA6C-400E-8403-992C6BB71EDF}"/>
                </a:ext>
              </a:extLst>
            </p:cNvPr>
            <p:cNvSpPr/>
            <p:nvPr/>
          </p:nvSpPr>
          <p:spPr>
            <a:xfrm>
              <a:off x="7582106" y="3718259"/>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4" name="Flowchart: Process 643">
              <a:extLst>
                <a:ext uri="{FF2B5EF4-FFF2-40B4-BE49-F238E27FC236}">
                  <a16:creationId xmlns:a16="http://schemas.microsoft.com/office/drawing/2014/main" id="{B1815A5C-7DC3-48DB-89A9-8B62B6B866C9}"/>
                </a:ext>
              </a:extLst>
            </p:cNvPr>
            <p:cNvSpPr/>
            <p:nvPr/>
          </p:nvSpPr>
          <p:spPr>
            <a:xfrm>
              <a:off x="7628732" y="3609014"/>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8" name="Flowchart: Process 667">
              <a:extLst>
                <a:ext uri="{FF2B5EF4-FFF2-40B4-BE49-F238E27FC236}">
                  <a16:creationId xmlns:a16="http://schemas.microsoft.com/office/drawing/2014/main" id="{06A25FFE-428E-4C51-9796-FF130D51BB25}"/>
                </a:ext>
              </a:extLst>
            </p:cNvPr>
            <p:cNvSpPr/>
            <p:nvPr/>
          </p:nvSpPr>
          <p:spPr>
            <a:xfrm>
              <a:off x="8012379" y="3696999"/>
              <a:ext cx="28726" cy="38448"/>
            </a:xfrm>
            <a:prstGeom prst="flowChartProcess">
              <a:avLst/>
            </a:prstGeom>
            <a:solidFill>
              <a:schemeClr val="tx2">
                <a:lumMod val="9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69" name="Straight Connector 668">
              <a:extLst>
                <a:ext uri="{FF2B5EF4-FFF2-40B4-BE49-F238E27FC236}">
                  <a16:creationId xmlns:a16="http://schemas.microsoft.com/office/drawing/2014/main" id="{A18EB7AD-8ED2-491C-99F9-3F51BFE652CF}"/>
                </a:ext>
              </a:extLst>
            </p:cNvPr>
            <p:cNvCxnSpPr>
              <a:cxnSpLocks/>
              <a:endCxn id="668" idx="0"/>
            </p:cNvCxnSpPr>
            <p:nvPr/>
          </p:nvCxnSpPr>
          <p:spPr>
            <a:xfrm>
              <a:off x="7687100" y="3611308"/>
              <a:ext cx="339643" cy="8569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ABB0530-DE24-41C6-A9A5-4BAC0EBB8CB8}"/>
                </a:ext>
              </a:extLst>
            </p:cNvPr>
            <p:cNvCxnSpPr>
              <a:cxnSpLocks/>
              <a:endCxn id="668" idx="3"/>
            </p:cNvCxnSpPr>
            <p:nvPr/>
          </p:nvCxnSpPr>
          <p:spPr>
            <a:xfrm>
              <a:off x="7687100" y="3682915"/>
              <a:ext cx="354005" cy="3330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DD6B248F-969C-43EC-8D67-875F3ED0AFB8}"/>
                </a:ext>
              </a:extLst>
            </p:cNvPr>
            <p:cNvCxnSpPr>
              <a:cxnSpLocks/>
              <a:endCxn id="668" idx="2"/>
            </p:cNvCxnSpPr>
            <p:nvPr/>
          </p:nvCxnSpPr>
          <p:spPr>
            <a:xfrm>
              <a:off x="7628732" y="3693157"/>
              <a:ext cx="398011" cy="42289"/>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23114D4A-0CF4-460E-8F6D-A743D0EAC4B1}"/>
                </a:ext>
              </a:extLst>
            </p:cNvPr>
            <p:cNvCxnSpPr>
              <a:cxnSpLocks/>
              <a:endCxn id="668" idx="1"/>
            </p:cNvCxnSpPr>
            <p:nvPr/>
          </p:nvCxnSpPr>
          <p:spPr>
            <a:xfrm>
              <a:off x="7628732" y="3609273"/>
              <a:ext cx="383647" cy="10695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74" name="Flowchart: Process 673">
              <a:extLst>
                <a:ext uri="{FF2B5EF4-FFF2-40B4-BE49-F238E27FC236}">
                  <a16:creationId xmlns:a16="http://schemas.microsoft.com/office/drawing/2014/main" id="{2E2D1764-7CB8-4934-89F8-26365E039DFE}"/>
                </a:ext>
              </a:extLst>
            </p:cNvPr>
            <p:cNvSpPr/>
            <p:nvPr/>
          </p:nvSpPr>
          <p:spPr>
            <a:xfrm>
              <a:off x="7462570" y="362643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5" name="Flowchart: Process 674">
              <a:extLst>
                <a:ext uri="{FF2B5EF4-FFF2-40B4-BE49-F238E27FC236}">
                  <a16:creationId xmlns:a16="http://schemas.microsoft.com/office/drawing/2014/main" id="{F5D56590-5E9C-4206-A211-43E40CF941C3}"/>
                </a:ext>
              </a:extLst>
            </p:cNvPr>
            <p:cNvSpPr/>
            <p:nvPr/>
          </p:nvSpPr>
          <p:spPr>
            <a:xfrm>
              <a:off x="7497064" y="367752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6" name="Flowchart: Process 675">
              <a:extLst>
                <a:ext uri="{FF2B5EF4-FFF2-40B4-BE49-F238E27FC236}">
                  <a16:creationId xmlns:a16="http://schemas.microsoft.com/office/drawing/2014/main" id="{A9C588F5-0945-4E9C-B7E2-6649A5FDE11D}"/>
                </a:ext>
              </a:extLst>
            </p:cNvPr>
            <p:cNvSpPr/>
            <p:nvPr/>
          </p:nvSpPr>
          <p:spPr>
            <a:xfrm>
              <a:off x="7531557" y="372862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8" name="Flowchart: Process 677">
              <a:extLst>
                <a:ext uri="{FF2B5EF4-FFF2-40B4-BE49-F238E27FC236}">
                  <a16:creationId xmlns:a16="http://schemas.microsoft.com/office/drawing/2014/main" id="{B92BE187-DBAB-4249-AD9F-6D47934E3B0B}"/>
                </a:ext>
              </a:extLst>
            </p:cNvPr>
            <p:cNvSpPr/>
            <p:nvPr/>
          </p:nvSpPr>
          <p:spPr>
            <a:xfrm>
              <a:off x="7566051" y="377971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9" name="Flowchart: Process 678">
              <a:extLst>
                <a:ext uri="{FF2B5EF4-FFF2-40B4-BE49-F238E27FC236}">
                  <a16:creationId xmlns:a16="http://schemas.microsoft.com/office/drawing/2014/main" id="{8BA232D3-A4C4-4C24-9CE3-C3B125DC2C71}"/>
                </a:ext>
              </a:extLst>
            </p:cNvPr>
            <p:cNvSpPr/>
            <p:nvPr/>
          </p:nvSpPr>
          <p:spPr>
            <a:xfrm>
              <a:off x="7600544" y="383081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0" name="Flowchart: Process 679">
              <a:extLst>
                <a:ext uri="{FF2B5EF4-FFF2-40B4-BE49-F238E27FC236}">
                  <a16:creationId xmlns:a16="http://schemas.microsoft.com/office/drawing/2014/main" id="{2B4B76F9-FBE0-48B1-822F-75046E188285}"/>
                </a:ext>
              </a:extLst>
            </p:cNvPr>
            <p:cNvSpPr/>
            <p:nvPr/>
          </p:nvSpPr>
          <p:spPr>
            <a:xfrm>
              <a:off x="7635037" y="388190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2" name="Flowchart: Process 681">
              <a:extLst>
                <a:ext uri="{FF2B5EF4-FFF2-40B4-BE49-F238E27FC236}">
                  <a16:creationId xmlns:a16="http://schemas.microsoft.com/office/drawing/2014/main" id="{59867555-D727-490E-B36F-9F56E9DEE1FA}"/>
                </a:ext>
              </a:extLst>
            </p:cNvPr>
            <p:cNvSpPr/>
            <p:nvPr/>
          </p:nvSpPr>
          <p:spPr>
            <a:xfrm>
              <a:off x="7669531" y="3933000"/>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3" name="Flowchart: Process 682">
              <a:extLst>
                <a:ext uri="{FF2B5EF4-FFF2-40B4-BE49-F238E27FC236}">
                  <a16:creationId xmlns:a16="http://schemas.microsoft.com/office/drawing/2014/main" id="{D0631287-CB85-4F2A-B798-61D5DAB9BD19}"/>
                </a:ext>
              </a:extLst>
            </p:cNvPr>
            <p:cNvSpPr/>
            <p:nvPr/>
          </p:nvSpPr>
          <p:spPr>
            <a:xfrm>
              <a:off x="7704024" y="3984095"/>
              <a:ext cx="283796" cy="308864"/>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5" name="Flowchart: Process 684">
              <a:extLst>
                <a:ext uri="{FF2B5EF4-FFF2-40B4-BE49-F238E27FC236}">
                  <a16:creationId xmlns:a16="http://schemas.microsoft.com/office/drawing/2014/main" id="{2043A223-1523-4ACB-B99B-3A795DCBF35D}"/>
                </a:ext>
              </a:extLst>
            </p:cNvPr>
            <p:cNvSpPr/>
            <p:nvPr/>
          </p:nvSpPr>
          <p:spPr>
            <a:xfrm>
              <a:off x="7987821" y="370033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6" name="Flowchart: Process 685">
              <a:extLst>
                <a:ext uri="{FF2B5EF4-FFF2-40B4-BE49-F238E27FC236}">
                  <a16:creationId xmlns:a16="http://schemas.microsoft.com/office/drawing/2014/main" id="{FE574197-1325-4CB9-A118-4E9EEAC2F52A}"/>
                </a:ext>
              </a:extLst>
            </p:cNvPr>
            <p:cNvSpPr/>
            <p:nvPr/>
          </p:nvSpPr>
          <p:spPr>
            <a:xfrm>
              <a:off x="8022314" y="375142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8" name="Flowchart: Process 687">
              <a:extLst>
                <a:ext uri="{FF2B5EF4-FFF2-40B4-BE49-F238E27FC236}">
                  <a16:creationId xmlns:a16="http://schemas.microsoft.com/office/drawing/2014/main" id="{AD510C12-B9FB-46BC-9ABD-104AC1396746}"/>
                </a:ext>
              </a:extLst>
            </p:cNvPr>
            <p:cNvSpPr/>
            <p:nvPr/>
          </p:nvSpPr>
          <p:spPr>
            <a:xfrm>
              <a:off x="8056807" y="380252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9" name="Flowchart: Process 688">
              <a:extLst>
                <a:ext uri="{FF2B5EF4-FFF2-40B4-BE49-F238E27FC236}">
                  <a16:creationId xmlns:a16="http://schemas.microsoft.com/office/drawing/2014/main" id="{AAF2D2D6-90D3-4C92-9091-7B57E19E8C16}"/>
                </a:ext>
              </a:extLst>
            </p:cNvPr>
            <p:cNvSpPr/>
            <p:nvPr/>
          </p:nvSpPr>
          <p:spPr>
            <a:xfrm>
              <a:off x="8091301" y="385361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0" name="Flowchart: Process 689">
              <a:extLst>
                <a:ext uri="{FF2B5EF4-FFF2-40B4-BE49-F238E27FC236}">
                  <a16:creationId xmlns:a16="http://schemas.microsoft.com/office/drawing/2014/main" id="{8A8B6990-6864-419C-B49C-02A604CAC986}"/>
                </a:ext>
              </a:extLst>
            </p:cNvPr>
            <p:cNvSpPr/>
            <p:nvPr/>
          </p:nvSpPr>
          <p:spPr>
            <a:xfrm>
              <a:off x="8125794" y="390471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1" name="Flowchart: Process 690">
              <a:extLst>
                <a:ext uri="{FF2B5EF4-FFF2-40B4-BE49-F238E27FC236}">
                  <a16:creationId xmlns:a16="http://schemas.microsoft.com/office/drawing/2014/main" id="{DFD2A917-FF7A-4573-9697-EE88D0738150}"/>
                </a:ext>
              </a:extLst>
            </p:cNvPr>
            <p:cNvSpPr/>
            <p:nvPr/>
          </p:nvSpPr>
          <p:spPr>
            <a:xfrm>
              <a:off x="8160288" y="395580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2" name="Flowchart: Process 691">
              <a:extLst>
                <a:ext uri="{FF2B5EF4-FFF2-40B4-BE49-F238E27FC236}">
                  <a16:creationId xmlns:a16="http://schemas.microsoft.com/office/drawing/2014/main" id="{7FB2C3F4-8A27-4C8A-BE40-35E7BAD742CC}"/>
                </a:ext>
              </a:extLst>
            </p:cNvPr>
            <p:cNvSpPr/>
            <p:nvPr/>
          </p:nvSpPr>
          <p:spPr>
            <a:xfrm>
              <a:off x="8194781" y="4006901"/>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6" name="Flowchart: Process 695">
              <a:extLst>
                <a:ext uri="{FF2B5EF4-FFF2-40B4-BE49-F238E27FC236}">
                  <a16:creationId xmlns:a16="http://schemas.microsoft.com/office/drawing/2014/main" id="{63853739-AB7D-47C8-843F-B1C5D64985DB}"/>
                </a:ext>
              </a:extLst>
            </p:cNvPr>
            <p:cNvSpPr/>
            <p:nvPr/>
          </p:nvSpPr>
          <p:spPr>
            <a:xfrm>
              <a:off x="8229275" y="4057996"/>
              <a:ext cx="104972" cy="155580"/>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7" name="Flowchart: Process 696">
              <a:extLst>
                <a:ext uri="{FF2B5EF4-FFF2-40B4-BE49-F238E27FC236}">
                  <a16:creationId xmlns:a16="http://schemas.microsoft.com/office/drawing/2014/main" id="{5FE6CBCD-27A5-4967-8C1A-D05FA603D7D1}"/>
                </a:ext>
              </a:extLst>
            </p:cNvPr>
            <p:cNvSpPr/>
            <p:nvPr/>
          </p:nvSpPr>
          <p:spPr>
            <a:xfrm>
              <a:off x="7851987" y="4172724"/>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1" name="Flowchart: Process 700">
              <a:extLst>
                <a:ext uri="{FF2B5EF4-FFF2-40B4-BE49-F238E27FC236}">
                  <a16:creationId xmlns:a16="http://schemas.microsoft.com/office/drawing/2014/main" id="{695A1C7B-39EE-4A46-913C-FA0BF4E3C4F7}"/>
                </a:ext>
              </a:extLst>
            </p:cNvPr>
            <p:cNvSpPr/>
            <p:nvPr/>
          </p:nvSpPr>
          <p:spPr>
            <a:xfrm>
              <a:off x="7908605" y="4002141"/>
              <a:ext cx="56854" cy="79383"/>
            </a:xfrm>
            <a:prstGeom prst="flowChartProcess">
              <a:avLst/>
            </a:prstGeom>
            <a:solidFill>
              <a:schemeClr val="tx2">
                <a:lumMod val="9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6" name="Flowchart: Process 705">
              <a:extLst>
                <a:ext uri="{FF2B5EF4-FFF2-40B4-BE49-F238E27FC236}">
                  <a16:creationId xmlns:a16="http://schemas.microsoft.com/office/drawing/2014/main" id="{DC22D191-1E58-4E47-B68E-EC9E1453A845}"/>
                </a:ext>
              </a:extLst>
            </p:cNvPr>
            <p:cNvSpPr/>
            <p:nvPr/>
          </p:nvSpPr>
          <p:spPr>
            <a:xfrm>
              <a:off x="8292252" y="4090126"/>
              <a:ext cx="28726" cy="38448"/>
            </a:xfrm>
            <a:prstGeom prst="flowChartProcess">
              <a:avLst/>
            </a:prstGeom>
            <a:solidFill>
              <a:schemeClr val="tx2">
                <a:lumMod val="9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07" name="Straight Connector 706">
              <a:extLst>
                <a:ext uri="{FF2B5EF4-FFF2-40B4-BE49-F238E27FC236}">
                  <a16:creationId xmlns:a16="http://schemas.microsoft.com/office/drawing/2014/main" id="{BF1F6CC1-9B01-4EE3-8FFC-43BEDC1706A7}"/>
                </a:ext>
              </a:extLst>
            </p:cNvPr>
            <p:cNvCxnSpPr>
              <a:cxnSpLocks/>
              <a:endCxn id="706" idx="0"/>
            </p:cNvCxnSpPr>
            <p:nvPr/>
          </p:nvCxnSpPr>
          <p:spPr>
            <a:xfrm>
              <a:off x="7966973" y="4004435"/>
              <a:ext cx="339643" cy="8569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E4A95E3F-1F07-4B3F-AE31-5ADE100A10E5}"/>
                </a:ext>
              </a:extLst>
            </p:cNvPr>
            <p:cNvCxnSpPr>
              <a:cxnSpLocks/>
              <a:endCxn id="706" idx="3"/>
            </p:cNvCxnSpPr>
            <p:nvPr/>
          </p:nvCxnSpPr>
          <p:spPr>
            <a:xfrm>
              <a:off x="7966973" y="4076042"/>
              <a:ext cx="354005" cy="3330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a:extLst>
                <a:ext uri="{FF2B5EF4-FFF2-40B4-BE49-F238E27FC236}">
                  <a16:creationId xmlns:a16="http://schemas.microsoft.com/office/drawing/2014/main" id="{E8289EF1-3D96-4C5B-8054-2C75315FE1D7}"/>
                </a:ext>
              </a:extLst>
            </p:cNvPr>
            <p:cNvCxnSpPr>
              <a:cxnSpLocks/>
              <a:endCxn id="706" idx="2"/>
            </p:cNvCxnSpPr>
            <p:nvPr/>
          </p:nvCxnSpPr>
          <p:spPr>
            <a:xfrm>
              <a:off x="7908605" y="4086284"/>
              <a:ext cx="398011" cy="42289"/>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00F08824-FCD1-47EA-9721-E0C2B6AE25D2}"/>
                </a:ext>
              </a:extLst>
            </p:cNvPr>
            <p:cNvCxnSpPr>
              <a:cxnSpLocks/>
              <a:endCxn id="706" idx="1"/>
            </p:cNvCxnSpPr>
            <p:nvPr/>
          </p:nvCxnSpPr>
          <p:spPr>
            <a:xfrm>
              <a:off x="7908605" y="4002400"/>
              <a:ext cx="383647" cy="10695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52" name="Straight Connector 551">
            <a:extLst>
              <a:ext uri="{FF2B5EF4-FFF2-40B4-BE49-F238E27FC236}">
                <a16:creationId xmlns:a16="http://schemas.microsoft.com/office/drawing/2014/main" id="{2984F28D-65C8-4AD9-9660-129DD9D24648}"/>
              </a:ext>
            </a:extLst>
          </p:cNvPr>
          <p:cNvCxnSpPr>
            <a:cxnSpLocks/>
            <a:stCxn id="697" idx="0"/>
            <a:endCxn id="553" idx="0"/>
          </p:cNvCxnSpPr>
          <p:nvPr/>
        </p:nvCxnSpPr>
        <p:spPr>
          <a:xfrm flipH="1">
            <a:off x="7550198" y="4200680"/>
            <a:ext cx="903703" cy="7846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3" name="Flowchart: Process 552">
            <a:extLst>
              <a:ext uri="{FF2B5EF4-FFF2-40B4-BE49-F238E27FC236}">
                <a16:creationId xmlns:a16="http://schemas.microsoft.com/office/drawing/2014/main" id="{193C6A56-24AF-4A2C-89BD-3F45D9CE2427}"/>
              </a:ext>
            </a:extLst>
          </p:cNvPr>
          <p:cNvSpPr/>
          <p:nvPr/>
        </p:nvSpPr>
        <p:spPr>
          <a:xfrm>
            <a:off x="7506698" y="4279140"/>
            <a:ext cx="87001" cy="140669"/>
          </a:xfrm>
          <a:prstGeom prst="flowChartProcess">
            <a:avLst/>
          </a:prstGeom>
          <a:solidFill>
            <a:schemeClr val="tx2">
              <a:lumMod val="9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54" name="Straight Connector 553">
            <a:extLst>
              <a:ext uri="{FF2B5EF4-FFF2-40B4-BE49-F238E27FC236}">
                <a16:creationId xmlns:a16="http://schemas.microsoft.com/office/drawing/2014/main" id="{0F186776-106D-4CB5-8937-78FA97B7CDCB}"/>
              </a:ext>
            </a:extLst>
          </p:cNvPr>
          <p:cNvCxnSpPr>
            <a:cxnSpLocks/>
            <a:stCxn id="697" idx="1"/>
            <a:endCxn id="553" idx="1"/>
          </p:cNvCxnSpPr>
          <p:nvPr/>
        </p:nvCxnSpPr>
        <p:spPr>
          <a:xfrm flipH="1">
            <a:off x="7506698" y="4252674"/>
            <a:ext cx="919973" cy="968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E367FF7C-CAE5-4525-8E32-8C61FC02BB63}"/>
              </a:ext>
            </a:extLst>
          </p:cNvPr>
          <p:cNvCxnSpPr>
            <a:cxnSpLocks/>
            <a:stCxn id="697" idx="3"/>
            <a:endCxn id="553" idx="3"/>
          </p:cNvCxnSpPr>
          <p:nvPr/>
        </p:nvCxnSpPr>
        <p:spPr>
          <a:xfrm flipH="1">
            <a:off x="7593698" y="4252674"/>
            <a:ext cx="887433" cy="968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881BDDD2-BA67-4B6A-864C-4FEB4AE69FC4}"/>
              </a:ext>
            </a:extLst>
          </p:cNvPr>
          <p:cNvCxnSpPr>
            <a:cxnSpLocks/>
            <a:stCxn id="697" idx="2"/>
            <a:endCxn id="553" idx="2"/>
          </p:cNvCxnSpPr>
          <p:nvPr/>
        </p:nvCxnSpPr>
        <p:spPr>
          <a:xfrm flipH="1">
            <a:off x="7550198" y="4304668"/>
            <a:ext cx="903703" cy="11514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24" name="Left Brace 323">
            <a:extLst>
              <a:ext uri="{FF2B5EF4-FFF2-40B4-BE49-F238E27FC236}">
                <a16:creationId xmlns:a16="http://schemas.microsoft.com/office/drawing/2014/main" id="{C8D74E5E-6492-4696-9D73-974942D90E06}"/>
              </a:ext>
            </a:extLst>
          </p:cNvPr>
          <p:cNvSpPr/>
          <p:nvPr/>
        </p:nvSpPr>
        <p:spPr>
          <a:xfrm>
            <a:off x="8778177" y="1894114"/>
            <a:ext cx="347844" cy="3362738"/>
          </a:xfrm>
          <a:prstGeom prst="leftBrace">
            <a:avLst>
              <a:gd name="adj1" fmla="val 107074"/>
              <a:gd name="adj2" fmla="val 5041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48" name="TextBox 947">
            <a:extLst>
              <a:ext uri="{FF2B5EF4-FFF2-40B4-BE49-F238E27FC236}">
                <a16:creationId xmlns:a16="http://schemas.microsoft.com/office/drawing/2014/main" id="{B246EE85-B89B-431D-B47B-02D5156DD8F1}"/>
              </a:ext>
            </a:extLst>
          </p:cNvPr>
          <p:cNvSpPr txBox="1"/>
          <p:nvPr/>
        </p:nvSpPr>
        <p:spPr>
          <a:xfrm>
            <a:off x="3319674" y="5374640"/>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Embedding Layer</a:t>
            </a:r>
          </a:p>
        </p:txBody>
      </p:sp>
      <p:cxnSp>
        <p:nvCxnSpPr>
          <p:cNvPr id="949" name="Straight Connector 948">
            <a:extLst>
              <a:ext uri="{FF2B5EF4-FFF2-40B4-BE49-F238E27FC236}">
                <a16:creationId xmlns:a16="http://schemas.microsoft.com/office/drawing/2014/main" id="{9C54D6B5-FE9A-47D1-B868-9D417E62A9E9}"/>
              </a:ext>
            </a:extLst>
          </p:cNvPr>
          <p:cNvCxnSpPr>
            <a:cxnSpLocks/>
            <a:stCxn id="929" idx="2"/>
            <a:endCxn id="3" idx="2"/>
          </p:cNvCxnSpPr>
          <p:nvPr/>
        </p:nvCxnSpPr>
        <p:spPr>
          <a:xfrm>
            <a:off x="2377011" y="3938640"/>
            <a:ext cx="864148" cy="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a:extLst>
              <a:ext uri="{FF2B5EF4-FFF2-40B4-BE49-F238E27FC236}">
                <a16:creationId xmlns:a16="http://schemas.microsoft.com/office/drawing/2014/main" id="{208AFB36-0403-410B-BE3D-932CC809AEE0}"/>
              </a:ext>
            </a:extLst>
          </p:cNvPr>
          <p:cNvCxnSpPr>
            <a:cxnSpLocks/>
            <a:stCxn id="929" idx="0"/>
            <a:endCxn id="3" idx="0"/>
          </p:cNvCxnSpPr>
          <p:nvPr/>
        </p:nvCxnSpPr>
        <p:spPr>
          <a:xfrm>
            <a:off x="2377011" y="2658735"/>
            <a:ext cx="864148" cy="13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78FC8CE-BBE8-4353-ADFA-0599BF36ACFE}"/>
              </a:ext>
            </a:extLst>
          </p:cNvPr>
          <p:cNvSpPr/>
          <p:nvPr/>
        </p:nvSpPr>
        <p:spPr>
          <a:xfrm>
            <a:off x="3334503" y="2658735"/>
            <a:ext cx="565496" cy="1284661"/>
          </a:xfrm>
          <a:prstGeom prst="rect">
            <a:avLst/>
          </a:prstGeom>
          <a:solidFill>
            <a:schemeClr val="accent4">
              <a:lumMod val="40000"/>
              <a:lumOff val="60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1" name="Rectangle 950">
            <a:extLst>
              <a:ext uri="{FF2B5EF4-FFF2-40B4-BE49-F238E27FC236}">
                <a16:creationId xmlns:a16="http://schemas.microsoft.com/office/drawing/2014/main" id="{33B2019B-47F9-4C39-BF12-66B7FADE13D0}"/>
              </a:ext>
            </a:extLst>
          </p:cNvPr>
          <p:cNvSpPr/>
          <p:nvPr/>
        </p:nvSpPr>
        <p:spPr>
          <a:xfrm>
            <a:off x="4108934" y="2662560"/>
            <a:ext cx="765967" cy="1284661"/>
          </a:xfrm>
          <a:prstGeom prst="rect">
            <a:avLst/>
          </a:prstGeom>
          <a:solidFill>
            <a:schemeClr val="accent4">
              <a:lumMod val="40000"/>
              <a:lumOff val="60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2" name="TextBox 951">
            <a:extLst>
              <a:ext uri="{FF2B5EF4-FFF2-40B4-BE49-F238E27FC236}">
                <a16:creationId xmlns:a16="http://schemas.microsoft.com/office/drawing/2014/main" id="{9CA1174D-4E5B-42A0-808A-A8779F8C6D4F}"/>
              </a:ext>
            </a:extLst>
          </p:cNvPr>
          <p:cNvSpPr txBox="1"/>
          <p:nvPr/>
        </p:nvSpPr>
        <p:spPr>
          <a:xfrm>
            <a:off x="2289587" y="1847042"/>
            <a:ext cx="1080840" cy="523220"/>
          </a:xfrm>
          <a:prstGeom prst="rect">
            <a:avLst/>
          </a:prstGeom>
          <a:noFill/>
        </p:spPr>
        <p:txBody>
          <a:bodyPr wrap="square" rtlCol="0">
            <a:spAutoFit/>
          </a:bodyPr>
          <a:lstStyle/>
          <a:p>
            <a:pPr algn="ctr"/>
            <a:r>
              <a:rPr lang="en-AU" sz="1400" dirty="0" err="1"/>
              <a:t>EmbeddingWeights</a:t>
            </a:r>
            <a:endParaRPr lang="en-AU" sz="1400" dirty="0"/>
          </a:p>
        </p:txBody>
      </p:sp>
      <p:cxnSp>
        <p:nvCxnSpPr>
          <p:cNvPr id="953" name="Connector: Curved 952">
            <a:extLst>
              <a:ext uri="{FF2B5EF4-FFF2-40B4-BE49-F238E27FC236}">
                <a16:creationId xmlns:a16="http://schemas.microsoft.com/office/drawing/2014/main" id="{EF847105-10C0-4DB4-A12E-1E2D3EF52831}"/>
              </a:ext>
            </a:extLst>
          </p:cNvPr>
          <p:cNvCxnSpPr>
            <a:cxnSpLocks/>
            <a:stCxn id="952" idx="2"/>
          </p:cNvCxnSpPr>
          <p:nvPr/>
        </p:nvCxnSpPr>
        <p:spPr>
          <a:xfrm rot="16200000" flipH="1">
            <a:off x="2776738" y="2423530"/>
            <a:ext cx="281100" cy="174563"/>
          </a:xfrm>
          <a:prstGeom prst="curvedConnector3">
            <a:avLst>
              <a:gd name="adj1" fmla="val 50000"/>
            </a:avLst>
          </a:prstGeom>
          <a:ln w="95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0" name="Title 4">
            <a:extLst>
              <a:ext uri="{FF2B5EF4-FFF2-40B4-BE49-F238E27FC236}">
                <a16:creationId xmlns:a16="http://schemas.microsoft.com/office/drawing/2014/main" id="{88ED359D-7929-4D6F-A41C-1F3ACC254E62}"/>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63" name="Title 4">
            <a:extLst>
              <a:ext uri="{FF2B5EF4-FFF2-40B4-BE49-F238E27FC236}">
                <a16:creationId xmlns:a16="http://schemas.microsoft.com/office/drawing/2014/main" id="{896D438E-7C3C-41A1-A440-3E61FFBE2593}"/>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65" name="Title 4">
            <a:extLst>
              <a:ext uri="{FF2B5EF4-FFF2-40B4-BE49-F238E27FC236}">
                <a16:creationId xmlns:a16="http://schemas.microsoft.com/office/drawing/2014/main" id="{2DF92FD0-6BD7-4CB2-82CF-B14B234A8DD4}"/>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66" name="Title 4">
            <a:extLst>
              <a:ext uri="{FF2B5EF4-FFF2-40B4-BE49-F238E27FC236}">
                <a16:creationId xmlns:a16="http://schemas.microsoft.com/office/drawing/2014/main" id="{6B84FF76-CE93-40D1-AE6D-199C12CBABE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67" name="Title 4">
            <a:extLst>
              <a:ext uri="{FF2B5EF4-FFF2-40B4-BE49-F238E27FC236}">
                <a16:creationId xmlns:a16="http://schemas.microsoft.com/office/drawing/2014/main" id="{9B152C7C-6BD4-4733-AA5A-EAA7B1220535}"/>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68" name="Title 4">
            <a:extLst>
              <a:ext uri="{FF2B5EF4-FFF2-40B4-BE49-F238E27FC236}">
                <a16:creationId xmlns:a16="http://schemas.microsoft.com/office/drawing/2014/main" id="{697AE2FD-84C8-4C5E-8BAA-DD5F01EE687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69" name="Title 4">
            <a:extLst>
              <a:ext uri="{FF2B5EF4-FFF2-40B4-BE49-F238E27FC236}">
                <a16:creationId xmlns:a16="http://schemas.microsoft.com/office/drawing/2014/main" id="{0E51D42A-4129-4CD0-9942-68C94F34C531}"/>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587891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Neural Network Models – Deep Learning (DLNN)</a:t>
            </a:r>
          </a:p>
        </p:txBody>
      </p:sp>
      <p:sp>
        <p:nvSpPr>
          <p:cNvPr id="17" name="Title 4">
            <a:extLst>
              <a:ext uri="{FF2B5EF4-FFF2-40B4-BE49-F238E27FC236}">
                <a16:creationId xmlns:a16="http://schemas.microsoft.com/office/drawing/2014/main" id="{2895F8A1-CE98-4049-9F18-47CF80923223}"/>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--Models - DLNN</a:t>
            </a:r>
          </a:p>
        </p:txBody>
      </p:sp>
      <p:sp>
        <p:nvSpPr>
          <p:cNvPr id="277" name="TextBox 276">
            <a:extLst>
              <a:ext uri="{FF2B5EF4-FFF2-40B4-BE49-F238E27FC236}">
                <a16:creationId xmlns:a16="http://schemas.microsoft.com/office/drawing/2014/main" id="{A703A6AE-8133-44E0-80A2-FC2282FD9BD2}"/>
              </a:ext>
            </a:extLst>
          </p:cNvPr>
          <p:cNvSpPr txBox="1"/>
          <p:nvPr/>
        </p:nvSpPr>
        <p:spPr>
          <a:xfrm>
            <a:off x="1762667" y="904873"/>
            <a:ext cx="5653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solidFill>
                <a:effectLst/>
                <a:uLnTx/>
                <a:uFillTx/>
                <a:latin typeface="Calibri" panose="020F0502020204030204"/>
                <a:ea typeface="+mn-ea"/>
                <a:cs typeface="+mn-cs"/>
              </a:rPr>
              <a:t>DLNN-Embedding-2D+  Model</a:t>
            </a:r>
          </a:p>
        </p:txBody>
      </p:sp>
      <p:grpSp>
        <p:nvGrpSpPr>
          <p:cNvPr id="258" name="Group 257">
            <a:extLst>
              <a:ext uri="{FF2B5EF4-FFF2-40B4-BE49-F238E27FC236}">
                <a16:creationId xmlns:a16="http://schemas.microsoft.com/office/drawing/2014/main" id="{FEC651DF-B2B3-419C-AC19-0C5F528DF69A}"/>
              </a:ext>
            </a:extLst>
          </p:cNvPr>
          <p:cNvGrpSpPr/>
          <p:nvPr/>
        </p:nvGrpSpPr>
        <p:grpSpPr>
          <a:xfrm>
            <a:off x="1731062" y="1771620"/>
            <a:ext cx="10355488" cy="3474275"/>
            <a:chOff x="1772792" y="2537354"/>
            <a:chExt cx="10355488" cy="3474275"/>
          </a:xfrm>
        </p:grpSpPr>
        <p:sp>
          <p:nvSpPr>
            <p:cNvPr id="698" name="TextBox 697">
              <a:extLst>
                <a:ext uri="{FF2B5EF4-FFF2-40B4-BE49-F238E27FC236}">
                  <a16:creationId xmlns:a16="http://schemas.microsoft.com/office/drawing/2014/main" id="{32B598D4-1B7E-4A6A-8324-E44816ABA433}"/>
                </a:ext>
              </a:extLst>
            </p:cNvPr>
            <p:cNvSpPr txBox="1"/>
            <p:nvPr/>
          </p:nvSpPr>
          <p:spPr>
            <a:xfrm>
              <a:off x="1772792" y="5365298"/>
              <a:ext cx="10639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2D Input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Layer</a:t>
              </a:r>
            </a:p>
          </p:txBody>
        </p:sp>
        <p:sp>
          <p:nvSpPr>
            <p:cNvPr id="699" name="TextBox 698">
              <a:extLst>
                <a:ext uri="{FF2B5EF4-FFF2-40B4-BE49-F238E27FC236}">
                  <a16:creationId xmlns:a16="http://schemas.microsoft.com/office/drawing/2014/main" id="{886641D5-206A-47B4-8A6E-56E4906BF794}"/>
                </a:ext>
              </a:extLst>
            </p:cNvPr>
            <p:cNvSpPr txBox="1"/>
            <p:nvPr/>
          </p:nvSpPr>
          <p:spPr>
            <a:xfrm>
              <a:off x="9511617" y="5352144"/>
              <a:ext cx="7971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Dense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Layer</a:t>
              </a:r>
            </a:p>
          </p:txBody>
        </p:sp>
        <p:sp>
          <p:nvSpPr>
            <p:cNvPr id="700" name="TextBox 699">
              <a:extLst>
                <a:ext uri="{FF2B5EF4-FFF2-40B4-BE49-F238E27FC236}">
                  <a16:creationId xmlns:a16="http://schemas.microsoft.com/office/drawing/2014/main" id="{9DE638A8-28DA-4C40-880A-2B749DC1A720}"/>
                </a:ext>
              </a:extLst>
            </p:cNvPr>
            <p:cNvSpPr txBox="1"/>
            <p:nvPr/>
          </p:nvSpPr>
          <p:spPr>
            <a:xfrm>
              <a:off x="8525736" y="5348517"/>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Pooling Layer</a:t>
              </a:r>
            </a:p>
          </p:txBody>
        </p:sp>
        <p:sp>
          <p:nvSpPr>
            <p:cNvPr id="703" name="TextBox 702">
              <a:extLst>
                <a:ext uri="{FF2B5EF4-FFF2-40B4-BE49-F238E27FC236}">
                  <a16:creationId xmlns:a16="http://schemas.microsoft.com/office/drawing/2014/main" id="{B0161C94-6E55-44C4-88F1-D6C7C2236FCE}"/>
                </a:ext>
              </a:extLst>
            </p:cNvPr>
            <p:cNvSpPr txBox="1"/>
            <p:nvPr/>
          </p:nvSpPr>
          <p:spPr>
            <a:xfrm>
              <a:off x="7469872" y="5352144"/>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Convolution Layer</a:t>
              </a:r>
            </a:p>
          </p:txBody>
        </p:sp>
        <p:sp>
          <p:nvSpPr>
            <p:cNvPr id="704" name="TextBox 703">
              <a:extLst>
                <a:ext uri="{FF2B5EF4-FFF2-40B4-BE49-F238E27FC236}">
                  <a16:creationId xmlns:a16="http://schemas.microsoft.com/office/drawing/2014/main" id="{BEB3AEB6-2E91-496E-B3ED-95BFF70E0352}"/>
                </a:ext>
              </a:extLst>
            </p:cNvPr>
            <p:cNvSpPr txBox="1"/>
            <p:nvPr/>
          </p:nvSpPr>
          <p:spPr>
            <a:xfrm>
              <a:off x="11133046" y="5365297"/>
              <a:ext cx="9645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Multi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outputs</a:t>
              </a:r>
            </a:p>
          </p:txBody>
        </p:sp>
        <p:sp>
          <p:nvSpPr>
            <p:cNvPr id="705" name="TextBox 704">
              <a:extLst>
                <a:ext uri="{FF2B5EF4-FFF2-40B4-BE49-F238E27FC236}">
                  <a16:creationId xmlns:a16="http://schemas.microsoft.com/office/drawing/2014/main" id="{CAAAF5DA-D2C8-4D4A-B5B9-F307DD316EF3}"/>
                </a:ext>
              </a:extLst>
            </p:cNvPr>
            <p:cNvSpPr txBox="1"/>
            <p:nvPr/>
          </p:nvSpPr>
          <p:spPr>
            <a:xfrm>
              <a:off x="10262181" y="5364709"/>
              <a:ext cx="9645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948" name="TextBox 947">
              <a:extLst>
                <a:ext uri="{FF2B5EF4-FFF2-40B4-BE49-F238E27FC236}">
                  <a16:creationId xmlns:a16="http://schemas.microsoft.com/office/drawing/2014/main" id="{B246EE85-B89B-431D-B47B-02D5156DD8F1}"/>
                </a:ext>
              </a:extLst>
            </p:cNvPr>
            <p:cNvSpPr txBox="1"/>
            <p:nvPr/>
          </p:nvSpPr>
          <p:spPr>
            <a:xfrm>
              <a:off x="2990945" y="5361867"/>
              <a:ext cx="1361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Embedding Layer</a:t>
              </a:r>
            </a:p>
          </p:txBody>
        </p:sp>
        <p:grpSp>
          <p:nvGrpSpPr>
            <p:cNvPr id="257" name="Group 256">
              <a:extLst>
                <a:ext uri="{FF2B5EF4-FFF2-40B4-BE49-F238E27FC236}">
                  <a16:creationId xmlns:a16="http://schemas.microsoft.com/office/drawing/2014/main" id="{40B2EDEB-1B69-4261-AE41-964C8940759D}"/>
                </a:ext>
              </a:extLst>
            </p:cNvPr>
            <p:cNvGrpSpPr/>
            <p:nvPr/>
          </p:nvGrpSpPr>
          <p:grpSpPr>
            <a:xfrm>
              <a:off x="1880869" y="2537354"/>
              <a:ext cx="10247411" cy="2827356"/>
              <a:chOff x="1850212" y="2137034"/>
              <a:chExt cx="10247411" cy="2827356"/>
            </a:xfrm>
          </p:grpSpPr>
          <p:pic>
            <p:nvPicPr>
              <p:cNvPr id="954" name="Picture 953">
                <a:extLst>
                  <a:ext uri="{FF2B5EF4-FFF2-40B4-BE49-F238E27FC236}">
                    <a16:creationId xmlns:a16="http://schemas.microsoft.com/office/drawing/2014/main" id="{DD6262EF-182E-4954-813F-50A82D1C00C7}"/>
                  </a:ext>
                </a:extLst>
              </p:cNvPr>
              <p:cNvPicPr>
                <a:picLocks noChangeAspect="1"/>
              </p:cNvPicPr>
              <p:nvPr/>
            </p:nvPicPr>
            <p:blipFill>
              <a:blip r:embed="rId4"/>
              <a:stretch>
                <a:fillRect/>
              </a:stretch>
            </p:blipFill>
            <p:spPr>
              <a:xfrm>
                <a:off x="1850212" y="2137034"/>
                <a:ext cx="7630748" cy="2757797"/>
              </a:xfrm>
              <a:prstGeom prst="rect">
                <a:avLst/>
              </a:prstGeom>
            </p:spPr>
          </p:pic>
          <p:pic>
            <p:nvPicPr>
              <p:cNvPr id="256" name="Picture 255">
                <a:extLst>
                  <a:ext uri="{FF2B5EF4-FFF2-40B4-BE49-F238E27FC236}">
                    <a16:creationId xmlns:a16="http://schemas.microsoft.com/office/drawing/2014/main" id="{D93DBADD-03BF-481F-93D3-3463D7BB41A3}"/>
                  </a:ext>
                </a:extLst>
              </p:cNvPr>
              <p:cNvPicPr>
                <a:picLocks noChangeAspect="1"/>
              </p:cNvPicPr>
              <p:nvPr/>
            </p:nvPicPr>
            <p:blipFill>
              <a:blip r:embed="rId5"/>
              <a:stretch>
                <a:fillRect/>
              </a:stretch>
            </p:blipFill>
            <p:spPr>
              <a:xfrm>
                <a:off x="9732243" y="2381407"/>
                <a:ext cx="2365380" cy="2582983"/>
              </a:xfrm>
              <a:prstGeom prst="rect">
                <a:avLst/>
              </a:prstGeom>
            </p:spPr>
          </p:pic>
          <p:sp>
            <p:nvSpPr>
              <p:cNvPr id="1171" name="Left Brace 1170">
                <a:extLst>
                  <a:ext uri="{FF2B5EF4-FFF2-40B4-BE49-F238E27FC236}">
                    <a16:creationId xmlns:a16="http://schemas.microsoft.com/office/drawing/2014/main" id="{1666D00A-4D9F-4535-A8C4-2585A3CAF853}"/>
                  </a:ext>
                </a:extLst>
              </p:cNvPr>
              <p:cNvSpPr/>
              <p:nvPr/>
            </p:nvSpPr>
            <p:spPr>
              <a:xfrm>
                <a:off x="9529665" y="2438400"/>
                <a:ext cx="202578" cy="2525989"/>
              </a:xfrm>
              <a:prstGeom prst="leftBrace">
                <a:avLst>
                  <a:gd name="adj1" fmla="val 107074"/>
                  <a:gd name="adj2" fmla="val 5041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25" name="TextBox 24">
            <a:extLst>
              <a:ext uri="{FF2B5EF4-FFF2-40B4-BE49-F238E27FC236}">
                <a16:creationId xmlns:a16="http://schemas.microsoft.com/office/drawing/2014/main" id="{177D8F21-B5F6-43EC-9B19-6F5E8B6C6E5D}"/>
              </a:ext>
            </a:extLst>
          </p:cNvPr>
          <p:cNvSpPr txBox="1"/>
          <p:nvPr/>
        </p:nvSpPr>
        <p:spPr>
          <a:xfrm>
            <a:off x="4357368" y="4621824"/>
            <a:ext cx="201774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2 D Multi-Channels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Layer</a:t>
            </a:r>
          </a:p>
        </p:txBody>
      </p:sp>
      <p:sp>
        <p:nvSpPr>
          <p:cNvPr id="26" name="TextBox 25">
            <a:extLst>
              <a:ext uri="{FF2B5EF4-FFF2-40B4-BE49-F238E27FC236}">
                <a16:creationId xmlns:a16="http://schemas.microsoft.com/office/drawing/2014/main" id="{5AD1E416-822E-4AE1-A447-E80866979AB5}"/>
              </a:ext>
            </a:extLst>
          </p:cNvPr>
          <p:cNvSpPr txBox="1"/>
          <p:nvPr/>
        </p:nvSpPr>
        <p:spPr>
          <a:xfrm>
            <a:off x="8084322" y="3114722"/>
            <a:ext cx="9645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7" name="Title 4">
            <a:extLst>
              <a:ext uri="{FF2B5EF4-FFF2-40B4-BE49-F238E27FC236}">
                <a16:creationId xmlns:a16="http://schemas.microsoft.com/office/drawing/2014/main" id="{9842BFF9-0CFD-4C92-A3ED-C46DA645392A}"/>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F52D386B-C433-4AAD-AC1E-C3DCEB380B24}"/>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9" name="Title 4">
            <a:extLst>
              <a:ext uri="{FF2B5EF4-FFF2-40B4-BE49-F238E27FC236}">
                <a16:creationId xmlns:a16="http://schemas.microsoft.com/office/drawing/2014/main" id="{729360F7-DD27-44EC-AB8E-414F67496067}"/>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4" name="Title 4">
            <a:extLst>
              <a:ext uri="{FF2B5EF4-FFF2-40B4-BE49-F238E27FC236}">
                <a16:creationId xmlns:a16="http://schemas.microsoft.com/office/drawing/2014/main" id="{C25F2C89-EFE9-40F5-AA44-EF1BC33D969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5" name="Title 4">
            <a:extLst>
              <a:ext uri="{FF2B5EF4-FFF2-40B4-BE49-F238E27FC236}">
                <a16:creationId xmlns:a16="http://schemas.microsoft.com/office/drawing/2014/main" id="{324992A3-2CDC-4A09-A070-CFDEE805DEB4}"/>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6" name="Title 4">
            <a:extLst>
              <a:ext uri="{FF2B5EF4-FFF2-40B4-BE49-F238E27FC236}">
                <a16:creationId xmlns:a16="http://schemas.microsoft.com/office/drawing/2014/main" id="{353BE899-2780-4098-A17A-F4581E778B63}"/>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7" name="Title 4">
            <a:extLst>
              <a:ext uri="{FF2B5EF4-FFF2-40B4-BE49-F238E27FC236}">
                <a16:creationId xmlns:a16="http://schemas.microsoft.com/office/drawing/2014/main" id="{4FB92006-2D14-4260-B58A-AAC676F3D471}"/>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46211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lang="en-AU" sz="2800" dirty="0">
                <a:solidFill>
                  <a:prstClr val="white"/>
                </a:solidFill>
                <a:latin typeface="Calibri" panose="020F0502020204030204"/>
              </a:rPr>
              <a:t>Binary - Classes Model:</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7" name="Title 4">
            <a:extLst>
              <a:ext uri="{FF2B5EF4-FFF2-40B4-BE49-F238E27FC236}">
                <a16:creationId xmlns:a16="http://schemas.microsoft.com/office/drawing/2014/main" id="{2895F8A1-CE98-4049-9F18-47CF80923223}"/>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 </a:t>
            </a: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4" name="Flowchart: Alternate Process 3">
            <a:extLst>
              <a:ext uri="{FF2B5EF4-FFF2-40B4-BE49-F238E27FC236}">
                <a16:creationId xmlns:a16="http://schemas.microsoft.com/office/drawing/2014/main" id="{40ACE2C1-DFC3-48A7-A318-D003BA06551A}"/>
              </a:ext>
            </a:extLst>
          </p:cNvPr>
          <p:cNvSpPr/>
          <p:nvPr/>
        </p:nvSpPr>
        <p:spPr>
          <a:xfrm>
            <a:off x="2211105" y="1743019"/>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ORD_AN</a:t>
            </a:r>
          </a:p>
        </p:txBody>
      </p:sp>
      <p:cxnSp>
        <p:nvCxnSpPr>
          <p:cNvPr id="8" name="Straight Arrow Connector 7">
            <a:extLst>
              <a:ext uri="{FF2B5EF4-FFF2-40B4-BE49-F238E27FC236}">
                <a16:creationId xmlns:a16="http://schemas.microsoft.com/office/drawing/2014/main" id="{46CF9D4E-0163-4DF2-9F70-F3491EF2B247}"/>
              </a:ext>
            </a:extLst>
          </p:cNvPr>
          <p:cNvCxnSpPr>
            <a:cxnSpLocks/>
            <a:stCxn id="4" idx="3"/>
          </p:cNvCxnSpPr>
          <p:nvPr/>
        </p:nvCxnSpPr>
        <p:spPr>
          <a:xfrm>
            <a:off x="2818469" y="1892850"/>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611522-971C-49B8-B3C2-3F9AAA011F53}"/>
              </a:ext>
            </a:extLst>
          </p:cNvPr>
          <p:cNvCxnSpPr>
            <a:cxnSpLocks/>
            <a:stCxn id="4" idx="2"/>
          </p:cNvCxnSpPr>
          <p:nvPr/>
        </p:nvCxnSpPr>
        <p:spPr>
          <a:xfrm>
            <a:off x="2514787" y="2042681"/>
            <a:ext cx="14553" cy="2809129"/>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760C603-0CEC-49FC-ADFD-C61D2A4C4D2A}"/>
              </a:ext>
            </a:extLst>
          </p:cNvPr>
          <p:cNvSpPr txBox="1"/>
          <p:nvPr/>
        </p:nvSpPr>
        <p:spPr>
          <a:xfrm>
            <a:off x="2818469" y="1681349"/>
            <a:ext cx="234448" cy="226427"/>
          </a:xfrm>
          <a:prstGeom prst="rect">
            <a:avLst/>
          </a:prstGeom>
          <a:noFill/>
        </p:spPr>
        <p:txBody>
          <a:bodyPr wrap="none" rtlCol="0">
            <a:spAutoFit/>
          </a:bodyPr>
          <a:lstStyle/>
          <a:p>
            <a:r>
              <a:rPr lang="en-AU" sz="700" dirty="0"/>
              <a:t>N</a:t>
            </a:r>
          </a:p>
        </p:txBody>
      </p:sp>
      <p:sp>
        <p:nvSpPr>
          <p:cNvPr id="71" name="TextBox 70">
            <a:extLst>
              <a:ext uri="{FF2B5EF4-FFF2-40B4-BE49-F238E27FC236}">
                <a16:creationId xmlns:a16="http://schemas.microsoft.com/office/drawing/2014/main" id="{F42D9169-08D9-4643-B7DB-A19806D86FE0}"/>
              </a:ext>
            </a:extLst>
          </p:cNvPr>
          <p:cNvSpPr txBox="1"/>
          <p:nvPr/>
        </p:nvSpPr>
        <p:spPr>
          <a:xfrm>
            <a:off x="2308847" y="2042682"/>
            <a:ext cx="220493" cy="226427"/>
          </a:xfrm>
          <a:prstGeom prst="rect">
            <a:avLst/>
          </a:prstGeom>
          <a:noFill/>
        </p:spPr>
        <p:txBody>
          <a:bodyPr wrap="none" rtlCol="0">
            <a:spAutoFit/>
          </a:bodyPr>
          <a:lstStyle/>
          <a:p>
            <a:r>
              <a:rPr lang="en-AU" sz="700" dirty="0"/>
              <a:t>Y</a:t>
            </a:r>
          </a:p>
        </p:txBody>
      </p:sp>
      <p:sp>
        <p:nvSpPr>
          <p:cNvPr id="75" name="Flowchart: Alternate Process 74">
            <a:extLst>
              <a:ext uri="{FF2B5EF4-FFF2-40B4-BE49-F238E27FC236}">
                <a16:creationId xmlns:a16="http://schemas.microsoft.com/office/drawing/2014/main" id="{E1819A24-D890-4F64-A9DC-2379FF727237}"/>
              </a:ext>
            </a:extLst>
          </p:cNvPr>
          <p:cNvSpPr/>
          <p:nvPr/>
        </p:nvSpPr>
        <p:spPr>
          <a:xfrm>
            <a:off x="3079014" y="1743019"/>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cxnSp>
        <p:nvCxnSpPr>
          <p:cNvPr id="76" name="Straight Arrow Connector 75">
            <a:extLst>
              <a:ext uri="{FF2B5EF4-FFF2-40B4-BE49-F238E27FC236}">
                <a16:creationId xmlns:a16="http://schemas.microsoft.com/office/drawing/2014/main" id="{075DA17D-8A5B-4D52-B7F7-8A1686CC0E78}"/>
              </a:ext>
            </a:extLst>
          </p:cNvPr>
          <p:cNvCxnSpPr>
            <a:cxnSpLocks/>
            <a:stCxn id="75" idx="3"/>
          </p:cNvCxnSpPr>
          <p:nvPr/>
        </p:nvCxnSpPr>
        <p:spPr>
          <a:xfrm>
            <a:off x="3686377" y="1892850"/>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9FF82EF-9DC6-47D7-96AC-D26C967D104A}"/>
              </a:ext>
            </a:extLst>
          </p:cNvPr>
          <p:cNvCxnSpPr>
            <a:cxnSpLocks/>
            <a:stCxn id="75" idx="2"/>
          </p:cNvCxnSpPr>
          <p:nvPr/>
        </p:nvCxnSpPr>
        <p:spPr>
          <a:xfrm>
            <a:off x="3382696" y="2042682"/>
            <a:ext cx="0" cy="359093"/>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E69A226-98FB-44C7-B1B0-83BECB0AF3A0}"/>
              </a:ext>
            </a:extLst>
          </p:cNvPr>
          <p:cNvSpPr txBox="1"/>
          <p:nvPr/>
        </p:nvSpPr>
        <p:spPr>
          <a:xfrm>
            <a:off x="3686377" y="1681349"/>
            <a:ext cx="234448" cy="226427"/>
          </a:xfrm>
          <a:prstGeom prst="rect">
            <a:avLst/>
          </a:prstGeom>
          <a:noFill/>
        </p:spPr>
        <p:txBody>
          <a:bodyPr wrap="none" rtlCol="0">
            <a:spAutoFit/>
          </a:bodyPr>
          <a:lstStyle/>
          <a:p>
            <a:r>
              <a:rPr lang="en-AU" sz="700" dirty="0"/>
              <a:t>N</a:t>
            </a:r>
          </a:p>
        </p:txBody>
      </p:sp>
      <p:sp>
        <p:nvSpPr>
          <p:cNvPr id="79" name="TextBox 78">
            <a:extLst>
              <a:ext uri="{FF2B5EF4-FFF2-40B4-BE49-F238E27FC236}">
                <a16:creationId xmlns:a16="http://schemas.microsoft.com/office/drawing/2014/main" id="{1626E263-4A0A-432C-9DBE-84508E6667CD}"/>
              </a:ext>
            </a:extLst>
          </p:cNvPr>
          <p:cNvSpPr txBox="1"/>
          <p:nvPr/>
        </p:nvSpPr>
        <p:spPr>
          <a:xfrm>
            <a:off x="3176757" y="2042682"/>
            <a:ext cx="220493" cy="226427"/>
          </a:xfrm>
          <a:prstGeom prst="rect">
            <a:avLst/>
          </a:prstGeom>
          <a:noFill/>
        </p:spPr>
        <p:txBody>
          <a:bodyPr wrap="none" rtlCol="0">
            <a:spAutoFit/>
          </a:bodyPr>
          <a:lstStyle/>
          <a:p>
            <a:r>
              <a:rPr lang="en-AU" sz="700" dirty="0"/>
              <a:t>Y</a:t>
            </a:r>
          </a:p>
        </p:txBody>
      </p:sp>
      <p:cxnSp>
        <p:nvCxnSpPr>
          <p:cNvPr id="97" name="Straight Arrow Connector 96">
            <a:extLst>
              <a:ext uri="{FF2B5EF4-FFF2-40B4-BE49-F238E27FC236}">
                <a16:creationId xmlns:a16="http://schemas.microsoft.com/office/drawing/2014/main" id="{8EE08A8E-9D2A-49F8-A103-ABCD8046F4AE}"/>
              </a:ext>
            </a:extLst>
          </p:cNvPr>
          <p:cNvCxnSpPr>
            <a:cxnSpLocks/>
            <a:stCxn id="137" idx="2"/>
            <a:endCxn id="103" idx="0"/>
          </p:cNvCxnSpPr>
          <p:nvPr/>
        </p:nvCxnSpPr>
        <p:spPr>
          <a:xfrm flipH="1">
            <a:off x="4237989" y="2049775"/>
            <a:ext cx="12587" cy="93998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Flowchart: Alternate Process 102">
            <a:extLst>
              <a:ext uri="{FF2B5EF4-FFF2-40B4-BE49-F238E27FC236}">
                <a16:creationId xmlns:a16="http://schemas.microsoft.com/office/drawing/2014/main" id="{FF70F63D-3074-4357-BA41-85B4364B476A}"/>
              </a:ext>
            </a:extLst>
          </p:cNvPr>
          <p:cNvSpPr/>
          <p:nvPr/>
        </p:nvSpPr>
        <p:spPr>
          <a:xfrm>
            <a:off x="3934307" y="2989760"/>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SO_IU</a:t>
            </a:r>
          </a:p>
        </p:txBody>
      </p:sp>
      <p:cxnSp>
        <p:nvCxnSpPr>
          <p:cNvPr id="104" name="Straight Arrow Connector 103">
            <a:extLst>
              <a:ext uri="{FF2B5EF4-FFF2-40B4-BE49-F238E27FC236}">
                <a16:creationId xmlns:a16="http://schemas.microsoft.com/office/drawing/2014/main" id="{8760B006-46D7-48F0-9C97-6BD3155CB812}"/>
              </a:ext>
            </a:extLst>
          </p:cNvPr>
          <p:cNvCxnSpPr>
            <a:cxnSpLocks/>
            <a:stCxn id="103" idx="3"/>
          </p:cNvCxnSpPr>
          <p:nvPr/>
        </p:nvCxnSpPr>
        <p:spPr>
          <a:xfrm>
            <a:off x="4541670" y="3139591"/>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D70FAB7-5985-412B-9DB7-DE5C0C49147F}"/>
              </a:ext>
            </a:extLst>
          </p:cNvPr>
          <p:cNvCxnSpPr>
            <a:cxnSpLocks/>
          </p:cNvCxnSpPr>
          <p:nvPr/>
        </p:nvCxnSpPr>
        <p:spPr>
          <a:xfrm>
            <a:off x="4237988" y="3402637"/>
            <a:ext cx="1" cy="179512"/>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Alternate Process 113">
            <a:extLst>
              <a:ext uri="{FF2B5EF4-FFF2-40B4-BE49-F238E27FC236}">
                <a16:creationId xmlns:a16="http://schemas.microsoft.com/office/drawing/2014/main" id="{283DCD47-79FA-47F3-AA3C-1E706C89490B}"/>
              </a:ext>
            </a:extLst>
          </p:cNvPr>
          <p:cNvSpPr/>
          <p:nvPr/>
        </p:nvSpPr>
        <p:spPr>
          <a:xfrm>
            <a:off x="4802215" y="2987127"/>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SO_...</a:t>
            </a:r>
          </a:p>
        </p:txBody>
      </p:sp>
      <p:cxnSp>
        <p:nvCxnSpPr>
          <p:cNvPr id="115" name="Straight Arrow Connector 114">
            <a:extLst>
              <a:ext uri="{FF2B5EF4-FFF2-40B4-BE49-F238E27FC236}">
                <a16:creationId xmlns:a16="http://schemas.microsoft.com/office/drawing/2014/main" id="{C17EFDA8-DA08-4321-9D59-AE472D102610}"/>
              </a:ext>
            </a:extLst>
          </p:cNvPr>
          <p:cNvCxnSpPr>
            <a:cxnSpLocks/>
            <a:stCxn id="114" idx="3"/>
          </p:cNvCxnSpPr>
          <p:nvPr/>
        </p:nvCxnSpPr>
        <p:spPr>
          <a:xfrm>
            <a:off x="5409578" y="3136958"/>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28CA052-CC9A-484F-81F5-446C5EE2BEC9}"/>
              </a:ext>
            </a:extLst>
          </p:cNvPr>
          <p:cNvCxnSpPr>
            <a:cxnSpLocks/>
          </p:cNvCxnSpPr>
          <p:nvPr/>
        </p:nvCxnSpPr>
        <p:spPr>
          <a:xfrm>
            <a:off x="5105896" y="3402637"/>
            <a:ext cx="0" cy="176879"/>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Flowchart: Alternate Process 118">
            <a:extLst>
              <a:ext uri="{FF2B5EF4-FFF2-40B4-BE49-F238E27FC236}">
                <a16:creationId xmlns:a16="http://schemas.microsoft.com/office/drawing/2014/main" id="{417F7E5F-A267-405A-89CB-CEEB0BD79D72}"/>
              </a:ext>
            </a:extLst>
          </p:cNvPr>
          <p:cNvSpPr/>
          <p:nvPr/>
        </p:nvSpPr>
        <p:spPr>
          <a:xfrm>
            <a:off x="5665241" y="2964921"/>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700" dirty="0">
                <a:solidFill>
                  <a:schemeClr val="bg1"/>
                </a:solidFill>
              </a:rPr>
              <a:t>SO_DT</a:t>
            </a:r>
          </a:p>
        </p:txBody>
      </p:sp>
      <p:cxnSp>
        <p:nvCxnSpPr>
          <p:cNvPr id="120" name="Straight Arrow Connector 119">
            <a:extLst>
              <a:ext uri="{FF2B5EF4-FFF2-40B4-BE49-F238E27FC236}">
                <a16:creationId xmlns:a16="http://schemas.microsoft.com/office/drawing/2014/main" id="{2A4557AE-5E84-4BC4-8A23-7EB734BA8D19}"/>
              </a:ext>
            </a:extLst>
          </p:cNvPr>
          <p:cNvCxnSpPr>
            <a:cxnSpLocks/>
            <a:stCxn id="119" idx="3"/>
          </p:cNvCxnSpPr>
          <p:nvPr/>
        </p:nvCxnSpPr>
        <p:spPr>
          <a:xfrm>
            <a:off x="6272603" y="3114753"/>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54B25DE-A090-4211-8540-40CBF0EB4BE8}"/>
              </a:ext>
            </a:extLst>
          </p:cNvPr>
          <p:cNvCxnSpPr>
            <a:cxnSpLocks/>
          </p:cNvCxnSpPr>
          <p:nvPr/>
        </p:nvCxnSpPr>
        <p:spPr>
          <a:xfrm>
            <a:off x="5968921" y="3402637"/>
            <a:ext cx="0" cy="154675"/>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B130B5C6-827C-4DF8-9651-9523A491F454}"/>
              </a:ext>
            </a:extLst>
          </p:cNvPr>
          <p:cNvSpPr/>
          <p:nvPr/>
        </p:nvSpPr>
        <p:spPr>
          <a:xfrm>
            <a:off x="6530708" y="2987127"/>
            <a:ext cx="689899" cy="27818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MAX(HY_SO)</a:t>
            </a:r>
          </a:p>
        </p:txBody>
      </p:sp>
      <p:sp>
        <p:nvSpPr>
          <p:cNvPr id="127" name="Flowchart: Alternate Process 126">
            <a:extLst>
              <a:ext uri="{FF2B5EF4-FFF2-40B4-BE49-F238E27FC236}">
                <a16:creationId xmlns:a16="http://schemas.microsoft.com/office/drawing/2014/main" id="{23741DD7-318A-43F1-8C2A-AECAEDD43818}"/>
              </a:ext>
            </a:extLst>
          </p:cNvPr>
          <p:cNvSpPr/>
          <p:nvPr/>
        </p:nvSpPr>
        <p:spPr>
          <a:xfrm>
            <a:off x="3926793" y="3570478"/>
            <a:ext cx="607364" cy="299663"/>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GG_EV</a:t>
            </a:r>
          </a:p>
        </p:txBody>
      </p:sp>
      <p:cxnSp>
        <p:nvCxnSpPr>
          <p:cNvPr id="128" name="Straight Arrow Connector 127">
            <a:extLst>
              <a:ext uri="{FF2B5EF4-FFF2-40B4-BE49-F238E27FC236}">
                <a16:creationId xmlns:a16="http://schemas.microsoft.com/office/drawing/2014/main" id="{6415897D-CD5A-494B-90BF-52655F2193A9}"/>
              </a:ext>
            </a:extLst>
          </p:cNvPr>
          <p:cNvCxnSpPr>
            <a:cxnSpLocks/>
            <a:stCxn id="127" idx="3"/>
          </p:cNvCxnSpPr>
          <p:nvPr/>
        </p:nvCxnSpPr>
        <p:spPr>
          <a:xfrm>
            <a:off x="4534157" y="3720310"/>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Alternate Process 131">
            <a:extLst>
              <a:ext uri="{FF2B5EF4-FFF2-40B4-BE49-F238E27FC236}">
                <a16:creationId xmlns:a16="http://schemas.microsoft.com/office/drawing/2014/main" id="{01FF8D4C-9A97-4D2E-B5B6-FB2AA56669D9}"/>
              </a:ext>
            </a:extLst>
          </p:cNvPr>
          <p:cNvSpPr/>
          <p:nvPr/>
        </p:nvSpPr>
        <p:spPr>
          <a:xfrm>
            <a:off x="5681720" y="3557312"/>
            <a:ext cx="607364" cy="299663"/>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GG_EV</a:t>
            </a:r>
          </a:p>
        </p:txBody>
      </p:sp>
      <p:cxnSp>
        <p:nvCxnSpPr>
          <p:cNvPr id="133" name="Straight Arrow Connector 132">
            <a:extLst>
              <a:ext uri="{FF2B5EF4-FFF2-40B4-BE49-F238E27FC236}">
                <a16:creationId xmlns:a16="http://schemas.microsoft.com/office/drawing/2014/main" id="{AA39DA7B-5E4C-4144-9911-099B1DC48966}"/>
              </a:ext>
            </a:extLst>
          </p:cNvPr>
          <p:cNvCxnSpPr>
            <a:cxnSpLocks/>
            <a:stCxn id="132" idx="3"/>
          </p:cNvCxnSpPr>
          <p:nvPr/>
        </p:nvCxnSpPr>
        <p:spPr>
          <a:xfrm>
            <a:off x="6289084" y="3707142"/>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A7132E8-44F1-4BB3-AA86-4CC9583F47C7}"/>
              </a:ext>
            </a:extLst>
          </p:cNvPr>
          <p:cNvCxnSpPr>
            <a:cxnSpLocks/>
          </p:cNvCxnSpPr>
          <p:nvPr/>
        </p:nvCxnSpPr>
        <p:spPr>
          <a:xfrm>
            <a:off x="5985401" y="3978833"/>
            <a:ext cx="1" cy="170868"/>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 name="Flowchart: Alternate Process 136">
            <a:extLst>
              <a:ext uri="{FF2B5EF4-FFF2-40B4-BE49-F238E27FC236}">
                <a16:creationId xmlns:a16="http://schemas.microsoft.com/office/drawing/2014/main" id="{13514119-E7CE-4FB5-A24D-C6D0A174FD00}"/>
              </a:ext>
            </a:extLst>
          </p:cNvPr>
          <p:cNvSpPr/>
          <p:nvPr/>
        </p:nvSpPr>
        <p:spPr>
          <a:xfrm>
            <a:off x="3946894" y="1750112"/>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ORD_HY</a:t>
            </a:r>
          </a:p>
        </p:txBody>
      </p:sp>
      <p:sp>
        <p:nvSpPr>
          <p:cNvPr id="138" name="Flowchart: Alternate Process 137">
            <a:extLst>
              <a:ext uri="{FF2B5EF4-FFF2-40B4-BE49-F238E27FC236}">
                <a16:creationId xmlns:a16="http://schemas.microsoft.com/office/drawing/2014/main" id="{63FB10CE-4A08-4A65-A6AB-0391B0E95A3B}"/>
              </a:ext>
            </a:extLst>
          </p:cNvPr>
          <p:cNvSpPr/>
          <p:nvPr/>
        </p:nvSpPr>
        <p:spPr>
          <a:xfrm>
            <a:off x="6544745" y="3556202"/>
            <a:ext cx="607364" cy="299663"/>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GG_...</a:t>
            </a:r>
          </a:p>
        </p:txBody>
      </p:sp>
      <p:cxnSp>
        <p:nvCxnSpPr>
          <p:cNvPr id="139" name="Straight Arrow Connector 138">
            <a:extLst>
              <a:ext uri="{FF2B5EF4-FFF2-40B4-BE49-F238E27FC236}">
                <a16:creationId xmlns:a16="http://schemas.microsoft.com/office/drawing/2014/main" id="{6AFD5406-FCF1-4E91-AFE1-88426F180821}"/>
              </a:ext>
            </a:extLst>
          </p:cNvPr>
          <p:cNvCxnSpPr>
            <a:cxnSpLocks/>
            <a:stCxn id="138" idx="3"/>
          </p:cNvCxnSpPr>
          <p:nvPr/>
        </p:nvCxnSpPr>
        <p:spPr>
          <a:xfrm>
            <a:off x="7152109" y="3706034"/>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6E5A249A-C051-4E5A-82AE-F6FA10099868}"/>
              </a:ext>
            </a:extLst>
          </p:cNvPr>
          <p:cNvCxnSpPr>
            <a:cxnSpLocks/>
          </p:cNvCxnSpPr>
          <p:nvPr/>
        </p:nvCxnSpPr>
        <p:spPr>
          <a:xfrm>
            <a:off x="6846218" y="3978833"/>
            <a:ext cx="2210" cy="169758"/>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Flowchart: Alternate Process 147">
            <a:extLst>
              <a:ext uri="{FF2B5EF4-FFF2-40B4-BE49-F238E27FC236}">
                <a16:creationId xmlns:a16="http://schemas.microsoft.com/office/drawing/2014/main" id="{366EFB01-40D7-44DD-935B-D2B51F328EAC}"/>
              </a:ext>
            </a:extLst>
          </p:cNvPr>
          <p:cNvSpPr/>
          <p:nvPr/>
        </p:nvSpPr>
        <p:spPr>
          <a:xfrm>
            <a:off x="7411657" y="3556202"/>
            <a:ext cx="607364" cy="299663"/>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700" dirty="0">
                <a:solidFill>
                  <a:schemeClr val="bg1"/>
                </a:solidFill>
              </a:rPr>
              <a:t>GG_GR</a:t>
            </a:r>
          </a:p>
        </p:txBody>
      </p:sp>
      <p:cxnSp>
        <p:nvCxnSpPr>
          <p:cNvPr id="149" name="Straight Arrow Connector 148">
            <a:extLst>
              <a:ext uri="{FF2B5EF4-FFF2-40B4-BE49-F238E27FC236}">
                <a16:creationId xmlns:a16="http://schemas.microsoft.com/office/drawing/2014/main" id="{EF40469F-EA16-45BC-8769-CDC19F8FC78C}"/>
              </a:ext>
            </a:extLst>
          </p:cNvPr>
          <p:cNvCxnSpPr>
            <a:cxnSpLocks/>
            <a:stCxn id="148" idx="3"/>
          </p:cNvCxnSpPr>
          <p:nvPr/>
        </p:nvCxnSpPr>
        <p:spPr>
          <a:xfrm>
            <a:off x="8019020" y="3706034"/>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B692FC1-EFB0-4564-AA56-ADFC6CD3F010}"/>
              </a:ext>
            </a:extLst>
          </p:cNvPr>
          <p:cNvCxnSpPr>
            <a:cxnSpLocks/>
          </p:cNvCxnSpPr>
          <p:nvPr/>
        </p:nvCxnSpPr>
        <p:spPr>
          <a:xfrm>
            <a:off x="7715339" y="3978833"/>
            <a:ext cx="0" cy="169758"/>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418132FD-FB06-4136-9008-0EF4C44CBE6B}"/>
              </a:ext>
            </a:extLst>
          </p:cNvPr>
          <p:cNvSpPr/>
          <p:nvPr/>
        </p:nvSpPr>
        <p:spPr>
          <a:xfrm>
            <a:off x="8277124" y="3570478"/>
            <a:ext cx="709221" cy="2861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MAX(HY_DT)</a:t>
            </a:r>
          </a:p>
        </p:txBody>
      </p:sp>
      <p:sp>
        <p:nvSpPr>
          <p:cNvPr id="168" name="Flowchart: Alternate Process 167">
            <a:extLst>
              <a:ext uri="{FF2B5EF4-FFF2-40B4-BE49-F238E27FC236}">
                <a16:creationId xmlns:a16="http://schemas.microsoft.com/office/drawing/2014/main" id="{5C8FA477-E6FC-45B5-899B-F5340A55F3A4}"/>
              </a:ext>
            </a:extLst>
          </p:cNvPr>
          <p:cNvSpPr/>
          <p:nvPr/>
        </p:nvSpPr>
        <p:spPr>
          <a:xfrm>
            <a:off x="7397538" y="4165309"/>
            <a:ext cx="607364" cy="299663"/>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SG_IT</a:t>
            </a:r>
          </a:p>
        </p:txBody>
      </p:sp>
      <p:cxnSp>
        <p:nvCxnSpPr>
          <p:cNvPr id="169" name="Straight Arrow Connector 168">
            <a:extLst>
              <a:ext uri="{FF2B5EF4-FFF2-40B4-BE49-F238E27FC236}">
                <a16:creationId xmlns:a16="http://schemas.microsoft.com/office/drawing/2014/main" id="{595ADC70-716E-4570-BE4D-6FF97685E65D}"/>
              </a:ext>
            </a:extLst>
          </p:cNvPr>
          <p:cNvCxnSpPr>
            <a:cxnSpLocks/>
            <a:stCxn id="168" idx="3"/>
          </p:cNvCxnSpPr>
          <p:nvPr/>
        </p:nvCxnSpPr>
        <p:spPr>
          <a:xfrm>
            <a:off x="8004903" y="4315142"/>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Flowchart: Alternate Process 172">
            <a:extLst>
              <a:ext uri="{FF2B5EF4-FFF2-40B4-BE49-F238E27FC236}">
                <a16:creationId xmlns:a16="http://schemas.microsoft.com/office/drawing/2014/main" id="{AA733CB6-6366-4AC7-953A-BCCF1097FBE3}"/>
              </a:ext>
            </a:extLst>
          </p:cNvPr>
          <p:cNvSpPr/>
          <p:nvPr/>
        </p:nvSpPr>
        <p:spPr>
          <a:xfrm>
            <a:off x="8260562" y="4164201"/>
            <a:ext cx="607364" cy="299663"/>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GG_...</a:t>
            </a:r>
          </a:p>
        </p:txBody>
      </p:sp>
      <p:cxnSp>
        <p:nvCxnSpPr>
          <p:cNvPr id="174" name="Straight Arrow Connector 173">
            <a:extLst>
              <a:ext uri="{FF2B5EF4-FFF2-40B4-BE49-F238E27FC236}">
                <a16:creationId xmlns:a16="http://schemas.microsoft.com/office/drawing/2014/main" id="{79D5DBD9-D50A-4C13-A68B-4E6A6D75D7BD}"/>
              </a:ext>
            </a:extLst>
          </p:cNvPr>
          <p:cNvCxnSpPr>
            <a:cxnSpLocks/>
            <a:stCxn id="173" idx="3"/>
          </p:cNvCxnSpPr>
          <p:nvPr/>
        </p:nvCxnSpPr>
        <p:spPr>
          <a:xfrm>
            <a:off x="8867926" y="4314031"/>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Flowchart: Alternate Process 177">
            <a:extLst>
              <a:ext uri="{FF2B5EF4-FFF2-40B4-BE49-F238E27FC236}">
                <a16:creationId xmlns:a16="http://schemas.microsoft.com/office/drawing/2014/main" id="{30CDF966-079B-4EAF-90D4-F292E933645B}"/>
              </a:ext>
            </a:extLst>
          </p:cNvPr>
          <p:cNvSpPr/>
          <p:nvPr/>
        </p:nvSpPr>
        <p:spPr>
          <a:xfrm>
            <a:off x="9127475" y="4164201"/>
            <a:ext cx="607364" cy="299663"/>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700" dirty="0">
                <a:solidFill>
                  <a:schemeClr val="bg1"/>
                </a:solidFill>
              </a:rPr>
              <a:t>GG_BC</a:t>
            </a:r>
          </a:p>
        </p:txBody>
      </p:sp>
      <p:cxnSp>
        <p:nvCxnSpPr>
          <p:cNvPr id="179" name="Straight Arrow Connector 178">
            <a:extLst>
              <a:ext uri="{FF2B5EF4-FFF2-40B4-BE49-F238E27FC236}">
                <a16:creationId xmlns:a16="http://schemas.microsoft.com/office/drawing/2014/main" id="{80788B32-C7FD-4940-B111-529D64FF7D11}"/>
              </a:ext>
            </a:extLst>
          </p:cNvPr>
          <p:cNvCxnSpPr>
            <a:cxnSpLocks/>
            <a:stCxn id="178" idx="3"/>
          </p:cNvCxnSpPr>
          <p:nvPr/>
        </p:nvCxnSpPr>
        <p:spPr>
          <a:xfrm>
            <a:off x="9734838" y="4314031"/>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8D7309F0-76FD-4D52-BC83-062E3073F38D}"/>
              </a:ext>
            </a:extLst>
          </p:cNvPr>
          <p:cNvSpPr/>
          <p:nvPr/>
        </p:nvSpPr>
        <p:spPr>
          <a:xfrm>
            <a:off x="9992943" y="4164201"/>
            <a:ext cx="729080" cy="3003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MAX(HY_GR)</a:t>
            </a:r>
          </a:p>
        </p:txBody>
      </p:sp>
      <p:cxnSp>
        <p:nvCxnSpPr>
          <p:cNvPr id="903" name="Connector: Elbow 902">
            <a:extLst>
              <a:ext uri="{FF2B5EF4-FFF2-40B4-BE49-F238E27FC236}">
                <a16:creationId xmlns:a16="http://schemas.microsoft.com/office/drawing/2014/main" id="{0600DB2A-5ADF-4F9F-94BC-7C2736DC3E38}"/>
              </a:ext>
            </a:extLst>
          </p:cNvPr>
          <p:cNvCxnSpPr>
            <a:cxnSpLocks/>
            <a:stCxn id="125" idx="2"/>
          </p:cNvCxnSpPr>
          <p:nvPr/>
        </p:nvCxnSpPr>
        <p:spPr>
          <a:xfrm rot="5400000">
            <a:off x="5495440" y="2022420"/>
            <a:ext cx="137324" cy="262311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32DEBC02-1EFB-4B33-81B3-F4DAB1615C9B}"/>
              </a:ext>
            </a:extLst>
          </p:cNvPr>
          <p:cNvCxnSpPr>
            <a:cxnSpLocks/>
          </p:cNvCxnSpPr>
          <p:nvPr/>
        </p:nvCxnSpPr>
        <p:spPr>
          <a:xfrm rot="5400000">
            <a:off x="7221410" y="2613335"/>
            <a:ext cx="137323" cy="2593673"/>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A16D7F5-EA77-4DEB-9EA9-03F838C8F519}"/>
              </a:ext>
            </a:extLst>
          </p:cNvPr>
          <p:cNvSpPr/>
          <p:nvPr/>
        </p:nvSpPr>
        <p:spPr>
          <a:xfrm>
            <a:off x="9996828" y="4757218"/>
            <a:ext cx="710639" cy="300391"/>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cxnSp>
        <p:nvCxnSpPr>
          <p:cNvPr id="205" name="Straight Arrow Connector 204">
            <a:extLst>
              <a:ext uri="{FF2B5EF4-FFF2-40B4-BE49-F238E27FC236}">
                <a16:creationId xmlns:a16="http://schemas.microsoft.com/office/drawing/2014/main" id="{6A722F6A-55A2-4BBF-A82F-E52A2FA71B69}"/>
              </a:ext>
            </a:extLst>
          </p:cNvPr>
          <p:cNvCxnSpPr>
            <a:cxnSpLocks/>
            <a:stCxn id="183" idx="2"/>
            <a:endCxn id="203" idx="0"/>
          </p:cNvCxnSpPr>
          <p:nvPr/>
        </p:nvCxnSpPr>
        <p:spPr>
          <a:xfrm flipH="1">
            <a:off x="10352148" y="4464592"/>
            <a:ext cx="5335" cy="292626"/>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D9F397FD-6185-48B3-BE53-96B3EC2F9C1B}"/>
              </a:ext>
            </a:extLst>
          </p:cNvPr>
          <p:cNvCxnSpPr>
            <a:cxnSpLocks/>
          </p:cNvCxnSpPr>
          <p:nvPr/>
        </p:nvCxnSpPr>
        <p:spPr>
          <a:xfrm>
            <a:off x="4560047" y="1892326"/>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EF4051A1-940B-4F48-A192-05DEA641EB20}"/>
              </a:ext>
            </a:extLst>
          </p:cNvPr>
          <p:cNvSpPr txBox="1"/>
          <p:nvPr/>
        </p:nvSpPr>
        <p:spPr>
          <a:xfrm>
            <a:off x="4560047" y="1680826"/>
            <a:ext cx="234448" cy="226427"/>
          </a:xfrm>
          <a:prstGeom prst="rect">
            <a:avLst/>
          </a:prstGeom>
          <a:noFill/>
        </p:spPr>
        <p:txBody>
          <a:bodyPr wrap="none" rtlCol="0">
            <a:spAutoFit/>
          </a:bodyPr>
          <a:lstStyle/>
          <a:p>
            <a:r>
              <a:rPr lang="en-AU" sz="700" dirty="0"/>
              <a:t>N</a:t>
            </a:r>
          </a:p>
        </p:txBody>
      </p:sp>
      <p:sp>
        <p:nvSpPr>
          <p:cNvPr id="219" name="Flowchart: Alternate Process 218">
            <a:extLst>
              <a:ext uri="{FF2B5EF4-FFF2-40B4-BE49-F238E27FC236}">
                <a16:creationId xmlns:a16="http://schemas.microsoft.com/office/drawing/2014/main" id="{DA180D7B-3311-46F4-977F-4DDCCD876A26}"/>
              </a:ext>
            </a:extLst>
          </p:cNvPr>
          <p:cNvSpPr/>
          <p:nvPr/>
        </p:nvSpPr>
        <p:spPr>
          <a:xfrm>
            <a:off x="4820593" y="1742495"/>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sp>
        <p:nvSpPr>
          <p:cNvPr id="222" name="TextBox 221">
            <a:extLst>
              <a:ext uri="{FF2B5EF4-FFF2-40B4-BE49-F238E27FC236}">
                <a16:creationId xmlns:a16="http://schemas.microsoft.com/office/drawing/2014/main" id="{F6CFC890-0658-40AE-B274-4BF2CD6962BA}"/>
              </a:ext>
            </a:extLst>
          </p:cNvPr>
          <p:cNvSpPr txBox="1"/>
          <p:nvPr/>
        </p:nvSpPr>
        <p:spPr>
          <a:xfrm>
            <a:off x="4057054" y="2046190"/>
            <a:ext cx="220493" cy="226427"/>
          </a:xfrm>
          <a:prstGeom prst="rect">
            <a:avLst/>
          </a:prstGeom>
          <a:noFill/>
        </p:spPr>
        <p:txBody>
          <a:bodyPr wrap="none" rtlCol="0">
            <a:spAutoFit/>
          </a:bodyPr>
          <a:lstStyle/>
          <a:p>
            <a:r>
              <a:rPr lang="en-AU" sz="700" dirty="0"/>
              <a:t>Y</a:t>
            </a:r>
          </a:p>
        </p:txBody>
      </p:sp>
      <p:cxnSp>
        <p:nvCxnSpPr>
          <p:cNvPr id="227" name="Straight Arrow Connector 226">
            <a:extLst>
              <a:ext uri="{FF2B5EF4-FFF2-40B4-BE49-F238E27FC236}">
                <a16:creationId xmlns:a16="http://schemas.microsoft.com/office/drawing/2014/main" id="{AA95223F-EE8B-415C-A21F-037582F50CDD}"/>
              </a:ext>
            </a:extLst>
          </p:cNvPr>
          <p:cNvCxnSpPr>
            <a:cxnSpLocks/>
          </p:cNvCxnSpPr>
          <p:nvPr/>
        </p:nvCxnSpPr>
        <p:spPr>
          <a:xfrm>
            <a:off x="5423124" y="1889746"/>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51F6EF7-F3B3-4425-8F56-F6464FD5EFC7}"/>
              </a:ext>
            </a:extLst>
          </p:cNvPr>
          <p:cNvSpPr txBox="1"/>
          <p:nvPr/>
        </p:nvSpPr>
        <p:spPr>
          <a:xfrm>
            <a:off x="5423124" y="1678244"/>
            <a:ext cx="234448" cy="226427"/>
          </a:xfrm>
          <a:prstGeom prst="rect">
            <a:avLst/>
          </a:prstGeom>
          <a:noFill/>
        </p:spPr>
        <p:txBody>
          <a:bodyPr wrap="none" rtlCol="0">
            <a:spAutoFit/>
          </a:bodyPr>
          <a:lstStyle/>
          <a:p>
            <a:r>
              <a:rPr lang="en-AU" sz="700" dirty="0"/>
              <a:t>N</a:t>
            </a:r>
          </a:p>
        </p:txBody>
      </p:sp>
      <p:sp>
        <p:nvSpPr>
          <p:cNvPr id="229" name="Flowchart: Alternate Process 228">
            <a:extLst>
              <a:ext uri="{FF2B5EF4-FFF2-40B4-BE49-F238E27FC236}">
                <a16:creationId xmlns:a16="http://schemas.microsoft.com/office/drawing/2014/main" id="{6A3BB52A-275D-4F63-BA20-5C51CF6DFC43}"/>
              </a:ext>
            </a:extLst>
          </p:cNvPr>
          <p:cNvSpPr/>
          <p:nvPr/>
        </p:nvSpPr>
        <p:spPr>
          <a:xfrm>
            <a:off x="5683670" y="1739915"/>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cxnSp>
        <p:nvCxnSpPr>
          <p:cNvPr id="233" name="Straight Arrow Connector 232">
            <a:extLst>
              <a:ext uri="{FF2B5EF4-FFF2-40B4-BE49-F238E27FC236}">
                <a16:creationId xmlns:a16="http://schemas.microsoft.com/office/drawing/2014/main" id="{EE9CA814-4814-45AF-9C2A-4BA352108C93}"/>
              </a:ext>
            </a:extLst>
          </p:cNvPr>
          <p:cNvCxnSpPr>
            <a:cxnSpLocks/>
          </p:cNvCxnSpPr>
          <p:nvPr/>
        </p:nvCxnSpPr>
        <p:spPr>
          <a:xfrm>
            <a:off x="5115280" y="2017384"/>
            <a:ext cx="0" cy="388515"/>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55FB6806-C4F9-4569-9A28-A4322CF512F3}"/>
              </a:ext>
            </a:extLst>
          </p:cNvPr>
          <p:cNvSpPr txBox="1"/>
          <p:nvPr/>
        </p:nvSpPr>
        <p:spPr>
          <a:xfrm>
            <a:off x="4909341" y="2017384"/>
            <a:ext cx="220493" cy="226427"/>
          </a:xfrm>
          <a:prstGeom prst="rect">
            <a:avLst/>
          </a:prstGeom>
          <a:noFill/>
        </p:spPr>
        <p:txBody>
          <a:bodyPr wrap="none" rtlCol="0">
            <a:spAutoFit/>
          </a:bodyPr>
          <a:lstStyle/>
          <a:p>
            <a:r>
              <a:rPr lang="en-AU" sz="700" dirty="0"/>
              <a:t>Y</a:t>
            </a:r>
          </a:p>
        </p:txBody>
      </p:sp>
      <p:cxnSp>
        <p:nvCxnSpPr>
          <p:cNvPr id="235" name="Straight Arrow Connector 234">
            <a:extLst>
              <a:ext uri="{FF2B5EF4-FFF2-40B4-BE49-F238E27FC236}">
                <a16:creationId xmlns:a16="http://schemas.microsoft.com/office/drawing/2014/main" id="{86BBCB0C-3BE8-4A83-92FF-0D3F897A1A52}"/>
              </a:ext>
            </a:extLst>
          </p:cNvPr>
          <p:cNvCxnSpPr>
            <a:cxnSpLocks/>
          </p:cNvCxnSpPr>
          <p:nvPr/>
        </p:nvCxnSpPr>
        <p:spPr>
          <a:xfrm>
            <a:off x="5951054" y="2030542"/>
            <a:ext cx="0" cy="375357"/>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AF46FB8F-1E8A-4932-B20F-6A6480A23A7E}"/>
              </a:ext>
            </a:extLst>
          </p:cNvPr>
          <p:cNvSpPr txBox="1"/>
          <p:nvPr/>
        </p:nvSpPr>
        <p:spPr>
          <a:xfrm>
            <a:off x="5745115" y="2030542"/>
            <a:ext cx="220493" cy="226427"/>
          </a:xfrm>
          <a:prstGeom prst="rect">
            <a:avLst/>
          </a:prstGeom>
          <a:noFill/>
        </p:spPr>
        <p:txBody>
          <a:bodyPr wrap="none" rtlCol="0">
            <a:spAutoFit/>
          </a:bodyPr>
          <a:lstStyle/>
          <a:p>
            <a:r>
              <a:rPr lang="en-AU" sz="700" dirty="0"/>
              <a:t>Y</a:t>
            </a:r>
          </a:p>
        </p:txBody>
      </p:sp>
      <p:cxnSp>
        <p:nvCxnSpPr>
          <p:cNvPr id="239" name="Straight Arrow Connector 238">
            <a:extLst>
              <a:ext uri="{FF2B5EF4-FFF2-40B4-BE49-F238E27FC236}">
                <a16:creationId xmlns:a16="http://schemas.microsoft.com/office/drawing/2014/main" id="{C1FC94EF-F645-4F9A-89E0-5636BE51CAEB}"/>
              </a:ext>
            </a:extLst>
          </p:cNvPr>
          <p:cNvCxnSpPr>
            <a:cxnSpLocks/>
          </p:cNvCxnSpPr>
          <p:nvPr/>
        </p:nvCxnSpPr>
        <p:spPr>
          <a:xfrm>
            <a:off x="6292998" y="1889152"/>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A9F5FEA3-6A3F-43AB-AB25-190766D626DA}"/>
              </a:ext>
            </a:extLst>
          </p:cNvPr>
          <p:cNvSpPr txBox="1"/>
          <p:nvPr/>
        </p:nvSpPr>
        <p:spPr>
          <a:xfrm>
            <a:off x="6292998" y="1677650"/>
            <a:ext cx="234448" cy="226427"/>
          </a:xfrm>
          <a:prstGeom prst="rect">
            <a:avLst/>
          </a:prstGeom>
          <a:noFill/>
        </p:spPr>
        <p:txBody>
          <a:bodyPr wrap="none" rtlCol="0">
            <a:spAutoFit/>
          </a:bodyPr>
          <a:lstStyle/>
          <a:p>
            <a:r>
              <a:rPr lang="en-AU" sz="700" dirty="0"/>
              <a:t>N</a:t>
            </a:r>
          </a:p>
        </p:txBody>
      </p:sp>
      <p:sp>
        <p:nvSpPr>
          <p:cNvPr id="241" name="Flowchart: Alternate Process 240">
            <a:extLst>
              <a:ext uri="{FF2B5EF4-FFF2-40B4-BE49-F238E27FC236}">
                <a16:creationId xmlns:a16="http://schemas.microsoft.com/office/drawing/2014/main" id="{46EE761B-96DE-4734-8425-AFC9C2E64D5C}"/>
              </a:ext>
            </a:extLst>
          </p:cNvPr>
          <p:cNvSpPr/>
          <p:nvPr/>
        </p:nvSpPr>
        <p:spPr>
          <a:xfrm>
            <a:off x="6553544" y="1739320"/>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cxnSp>
        <p:nvCxnSpPr>
          <p:cNvPr id="242" name="Straight Arrow Connector 241">
            <a:extLst>
              <a:ext uri="{FF2B5EF4-FFF2-40B4-BE49-F238E27FC236}">
                <a16:creationId xmlns:a16="http://schemas.microsoft.com/office/drawing/2014/main" id="{E5A03C2B-3AC4-49D6-AAAD-5CA780E17795}"/>
              </a:ext>
            </a:extLst>
          </p:cNvPr>
          <p:cNvCxnSpPr>
            <a:cxnSpLocks/>
          </p:cNvCxnSpPr>
          <p:nvPr/>
        </p:nvCxnSpPr>
        <p:spPr>
          <a:xfrm>
            <a:off x="6820927" y="2029948"/>
            <a:ext cx="0" cy="375357"/>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ED0C1EF3-D586-4E0C-9D4F-AAF9BE3366FF}"/>
              </a:ext>
            </a:extLst>
          </p:cNvPr>
          <p:cNvSpPr txBox="1"/>
          <p:nvPr/>
        </p:nvSpPr>
        <p:spPr>
          <a:xfrm>
            <a:off x="6614989" y="2029948"/>
            <a:ext cx="220493" cy="226427"/>
          </a:xfrm>
          <a:prstGeom prst="rect">
            <a:avLst/>
          </a:prstGeom>
          <a:noFill/>
        </p:spPr>
        <p:txBody>
          <a:bodyPr wrap="none" rtlCol="0">
            <a:spAutoFit/>
          </a:bodyPr>
          <a:lstStyle/>
          <a:p>
            <a:r>
              <a:rPr lang="en-AU" sz="700" dirty="0"/>
              <a:t>Y</a:t>
            </a:r>
          </a:p>
        </p:txBody>
      </p:sp>
      <p:cxnSp>
        <p:nvCxnSpPr>
          <p:cNvPr id="244" name="Straight Arrow Connector 243">
            <a:extLst>
              <a:ext uri="{FF2B5EF4-FFF2-40B4-BE49-F238E27FC236}">
                <a16:creationId xmlns:a16="http://schemas.microsoft.com/office/drawing/2014/main" id="{0FD4231C-F301-435B-8E69-B79579C3B667}"/>
              </a:ext>
            </a:extLst>
          </p:cNvPr>
          <p:cNvCxnSpPr>
            <a:cxnSpLocks/>
          </p:cNvCxnSpPr>
          <p:nvPr/>
        </p:nvCxnSpPr>
        <p:spPr>
          <a:xfrm>
            <a:off x="7154883" y="1882790"/>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3840444B-F87B-4C35-98D6-337881E2A2D2}"/>
              </a:ext>
            </a:extLst>
          </p:cNvPr>
          <p:cNvSpPr txBox="1"/>
          <p:nvPr/>
        </p:nvSpPr>
        <p:spPr>
          <a:xfrm>
            <a:off x="7154883" y="1671290"/>
            <a:ext cx="234448" cy="226427"/>
          </a:xfrm>
          <a:prstGeom prst="rect">
            <a:avLst/>
          </a:prstGeom>
          <a:noFill/>
        </p:spPr>
        <p:txBody>
          <a:bodyPr wrap="none" rtlCol="0">
            <a:spAutoFit/>
          </a:bodyPr>
          <a:lstStyle/>
          <a:p>
            <a:r>
              <a:rPr lang="en-AU" sz="700" dirty="0"/>
              <a:t>N</a:t>
            </a:r>
          </a:p>
        </p:txBody>
      </p:sp>
      <p:sp>
        <p:nvSpPr>
          <p:cNvPr id="246" name="Flowchart: Alternate Process 245">
            <a:extLst>
              <a:ext uri="{FF2B5EF4-FFF2-40B4-BE49-F238E27FC236}">
                <a16:creationId xmlns:a16="http://schemas.microsoft.com/office/drawing/2014/main" id="{8A4E9831-4226-448E-8820-67135F5BDA44}"/>
              </a:ext>
            </a:extLst>
          </p:cNvPr>
          <p:cNvSpPr/>
          <p:nvPr/>
        </p:nvSpPr>
        <p:spPr>
          <a:xfrm>
            <a:off x="7415427" y="1732960"/>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cxnSp>
        <p:nvCxnSpPr>
          <p:cNvPr id="247" name="Straight Arrow Connector 246">
            <a:extLst>
              <a:ext uri="{FF2B5EF4-FFF2-40B4-BE49-F238E27FC236}">
                <a16:creationId xmlns:a16="http://schemas.microsoft.com/office/drawing/2014/main" id="{8D05E974-54BC-4DD4-90AA-A50937250E7C}"/>
              </a:ext>
            </a:extLst>
          </p:cNvPr>
          <p:cNvCxnSpPr>
            <a:cxnSpLocks/>
          </p:cNvCxnSpPr>
          <p:nvPr/>
        </p:nvCxnSpPr>
        <p:spPr>
          <a:xfrm>
            <a:off x="7682813" y="2023586"/>
            <a:ext cx="0" cy="375357"/>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C75FEF1E-059D-4F97-A770-E565532A34B1}"/>
              </a:ext>
            </a:extLst>
          </p:cNvPr>
          <p:cNvSpPr txBox="1"/>
          <p:nvPr/>
        </p:nvSpPr>
        <p:spPr>
          <a:xfrm>
            <a:off x="7476873" y="2023586"/>
            <a:ext cx="220493" cy="226427"/>
          </a:xfrm>
          <a:prstGeom prst="rect">
            <a:avLst/>
          </a:prstGeom>
          <a:noFill/>
        </p:spPr>
        <p:txBody>
          <a:bodyPr wrap="none" rtlCol="0">
            <a:spAutoFit/>
          </a:bodyPr>
          <a:lstStyle/>
          <a:p>
            <a:r>
              <a:rPr lang="en-AU" sz="700" dirty="0"/>
              <a:t>Y</a:t>
            </a:r>
          </a:p>
        </p:txBody>
      </p:sp>
      <p:cxnSp>
        <p:nvCxnSpPr>
          <p:cNvPr id="249" name="Straight Arrow Connector 248">
            <a:extLst>
              <a:ext uri="{FF2B5EF4-FFF2-40B4-BE49-F238E27FC236}">
                <a16:creationId xmlns:a16="http://schemas.microsoft.com/office/drawing/2014/main" id="{8ACC7626-9D42-4C48-87E8-3B0625153B9F}"/>
              </a:ext>
            </a:extLst>
          </p:cNvPr>
          <p:cNvCxnSpPr>
            <a:cxnSpLocks/>
          </p:cNvCxnSpPr>
          <p:nvPr/>
        </p:nvCxnSpPr>
        <p:spPr>
          <a:xfrm>
            <a:off x="8016302" y="1876587"/>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8E58D33A-08DC-4A38-B437-724304C27F27}"/>
              </a:ext>
            </a:extLst>
          </p:cNvPr>
          <p:cNvSpPr txBox="1"/>
          <p:nvPr/>
        </p:nvSpPr>
        <p:spPr>
          <a:xfrm>
            <a:off x="8016302" y="1665086"/>
            <a:ext cx="234448" cy="226427"/>
          </a:xfrm>
          <a:prstGeom prst="rect">
            <a:avLst/>
          </a:prstGeom>
          <a:noFill/>
        </p:spPr>
        <p:txBody>
          <a:bodyPr wrap="none" rtlCol="0">
            <a:spAutoFit/>
          </a:bodyPr>
          <a:lstStyle/>
          <a:p>
            <a:r>
              <a:rPr lang="en-AU" sz="700" dirty="0"/>
              <a:t>N</a:t>
            </a:r>
          </a:p>
        </p:txBody>
      </p:sp>
      <p:sp>
        <p:nvSpPr>
          <p:cNvPr id="251" name="Flowchart: Alternate Process 250">
            <a:extLst>
              <a:ext uri="{FF2B5EF4-FFF2-40B4-BE49-F238E27FC236}">
                <a16:creationId xmlns:a16="http://schemas.microsoft.com/office/drawing/2014/main" id="{16591101-DA24-4C91-B751-7F7AB3C5C94C}"/>
              </a:ext>
            </a:extLst>
          </p:cNvPr>
          <p:cNvSpPr/>
          <p:nvPr/>
        </p:nvSpPr>
        <p:spPr>
          <a:xfrm>
            <a:off x="8276847" y="1726756"/>
            <a:ext cx="607364" cy="299663"/>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a:t>
            </a:r>
          </a:p>
        </p:txBody>
      </p:sp>
      <p:cxnSp>
        <p:nvCxnSpPr>
          <p:cNvPr id="252" name="Straight Arrow Connector 251">
            <a:extLst>
              <a:ext uri="{FF2B5EF4-FFF2-40B4-BE49-F238E27FC236}">
                <a16:creationId xmlns:a16="http://schemas.microsoft.com/office/drawing/2014/main" id="{39DBCAC3-3310-4DAF-89B8-2F953B7E2337}"/>
              </a:ext>
            </a:extLst>
          </p:cNvPr>
          <p:cNvCxnSpPr>
            <a:cxnSpLocks/>
          </p:cNvCxnSpPr>
          <p:nvPr/>
        </p:nvCxnSpPr>
        <p:spPr>
          <a:xfrm>
            <a:off x="8544233" y="2017384"/>
            <a:ext cx="0" cy="375357"/>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FAF90C2F-7E47-4C99-8E8E-04CEAF8DE678}"/>
              </a:ext>
            </a:extLst>
          </p:cNvPr>
          <p:cNvSpPr txBox="1"/>
          <p:nvPr/>
        </p:nvSpPr>
        <p:spPr>
          <a:xfrm>
            <a:off x="8338294" y="2017384"/>
            <a:ext cx="220493" cy="226427"/>
          </a:xfrm>
          <a:prstGeom prst="rect">
            <a:avLst/>
          </a:prstGeom>
          <a:noFill/>
        </p:spPr>
        <p:txBody>
          <a:bodyPr wrap="none" rtlCol="0">
            <a:spAutoFit/>
          </a:bodyPr>
          <a:lstStyle/>
          <a:p>
            <a:r>
              <a:rPr lang="en-AU" sz="700" dirty="0"/>
              <a:t>Y</a:t>
            </a:r>
          </a:p>
        </p:txBody>
      </p:sp>
      <p:cxnSp>
        <p:nvCxnSpPr>
          <p:cNvPr id="254" name="Straight Arrow Connector 253">
            <a:extLst>
              <a:ext uri="{FF2B5EF4-FFF2-40B4-BE49-F238E27FC236}">
                <a16:creationId xmlns:a16="http://schemas.microsoft.com/office/drawing/2014/main" id="{0A723912-C5DE-4DE8-8B99-25E7BF81C628}"/>
              </a:ext>
            </a:extLst>
          </p:cNvPr>
          <p:cNvCxnSpPr>
            <a:cxnSpLocks/>
          </p:cNvCxnSpPr>
          <p:nvPr/>
        </p:nvCxnSpPr>
        <p:spPr>
          <a:xfrm>
            <a:off x="8885035" y="1891128"/>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4DD73C08-1208-453E-B429-5E355BB6C5A0}"/>
              </a:ext>
            </a:extLst>
          </p:cNvPr>
          <p:cNvSpPr txBox="1"/>
          <p:nvPr/>
        </p:nvSpPr>
        <p:spPr>
          <a:xfrm>
            <a:off x="8885035" y="1679628"/>
            <a:ext cx="234448" cy="226427"/>
          </a:xfrm>
          <a:prstGeom prst="rect">
            <a:avLst/>
          </a:prstGeom>
          <a:noFill/>
        </p:spPr>
        <p:txBody>
          <a:bodyPr wrap="none" rtlCol="0">
            <a:spAutoFit/>
          </a:bodyPr>
          <a:lstStyle/>
          <a:p>
            <a:r>
              <a:rPr lang="en-AU" sz="700" dirty="0"/>
              <a:t>N</a:t>
            </a:r>
          </a:p>
        </p:txBody>
      </p:sp>
      <p:sp>
        <p:nvSpPr>
          <p:cNvPr id="259" name="Rectangle 258">
            <a:extLst>
              <a:ext uri="{FF2B5EF4-FFF2-40B4-BE49-F238E27FC236}">
                <a16:creationId xmlns:a16="http://schemas.microsoft.com/office/drawing/2014/main" id="{2A60E873-62FE-43A3-BD49-F24C9E6BD272}"/>
              </a:ext>
            </a:extLst>
          </p:cNvPr>
          <p:cNvSpPr/>
          <p:nvPr/>
        </p:nvSpPr>
        <p:spPr>
          <a:xfrm>
            <a:off x="9143140" y="1742026"/>
            <a:ext cx="631018" cy="299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ORD_TE</a:t>
            </a:r>
          </a:p>
        </p:txBody>
      </p:sp>
      <p:cxnSp>
        <p:nvCxnSpPr>
          <p:cNvPr id="260" name="Straight Arrow Connector 259">
            <a:extLst>
              <a:ext uri="{FF2B5EF4-FFF2-40B4-BE49-F238E27FC236}">
                <a16:creationId xmlns:a16="http://schemas.microsoft.com/office/drawing/2014/main" id="{9A1446E5-7CEE-4DB4-8C9A-6BB4306987E4}"/>
              </a:ext>
            </a:extLst>
          </p:cNvPr>
          <p:cNvCxnSpPr>
            <a:cxnSpLocks/>
          </p:cNvCxnSpPr>
          <p:nvPr/>
        </p:nvCxnSpPr>
        <p:spPr>
          <a:xfrm>
            <a:off x="9431157" y="2026418"/>
            <a:ext cx="0" cy="375357"/>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95D5D52C-1C01-4DA7-9E57-9DB9874320A2}"/>
              </a:ext>
            </a:extLst>
          </p:cNvPr>
          <p:cNvSpPr txBox="1"/>
          <p:nvPr/>
        </p:nvSpPr>
        <p:spPr>
          <a:xfrm>
            <a:off x="9225218" y="2026418"/>
            <a:ext cx="220493" cy="226427"/>
          </a:xfrm>
          <a:prstGeom prst="rect">
            <a:avLst/>
          </a:prstGeom>
          <a:noFill/>
        </p:spPr>
        <p:txBody>
          <a:bodyPr wrap="none" rtlCol="0">
            <a:spAutoFit/>
          </a:bodyPr>
          <a:lstStyle/>
          <a:p>
            <a:r>
              <a:rPr lang="en-AU" sz="700" dirty="0"/>
              <a:t>Y</a:t>
            </a:r>
          </a:p>
        </p:txBody>
      </p:sp>
      <p:sp>
        <p:nvSpPr>
          <p:cNvPr id="916" name="TextBox 915">
            <a:extLst>
              <a:ext uri="{FF2B5EF4-FFF2-40B4-BE49-F238E27FC236}">
                <a16:creationId xmlns:a16="http://schemas.microsoft.com/office/drawing/2014/main" id="{EBFDED05-2B2B-4F70-9D8F-B42845A0E926}"/>
              </a:ext>
            </a:extLst>
          </p:cNvPr>
          <p:cNvSpPr txBox="1"/>
          <p:nvPr/>
        </p:nvSpPr>
        <p:spPr>
          <a:xfrm>
            <a:off x="9276371" y="2243811"/>
            <a:ext cx="309570" cy="418020"/>
          </a:xfrm>
          <a:prstGeom prst="rect">
            <a:avLst/>
          </a:prstGeom>
          <a:noFill/>
        </p:spPr>
        <p:txBody>
          <a:bodyPr wrap="square" rtlCol="0">
            <a:spAutoFit/>
          </a:bodyPr>
          <a:lstStyle/>
          <a:p>
            <a:r>
              <a:rPr lang="en-AU" dirty="0"/>
              <a:t>…</a:t>
            </a:r>
          </a:p>
        </p:txBody>
      </p:sp>
      <p:sp>
        <p:nvSpPr>
          <p:cNvPr id="262" name="TextBox 261">
            <a:extLst>
              <a:ext uri="{FF2B5EF4-FFF2-40B4-BE49-F238E27FC236}">
                <a16:creationId xmlns:a16="http://schemas.microsoft.com/office/drawing/2014/main" id="{20D45937-0F1A-4DA5-BF9D-78020FDB7354}"/>
              </a:ext>
            </a:extLst>
          </p:cNvPr>
          <p:cNvSpPr txBox="1"/>
          <p:nvPr/>
        </p:nvSpPr>
        <p:spPr>
          <a:xfrm>
            <a:off x="8414486" y="2243811"/>
            <a:ext cx="309570" cy="418020"/>
          </a:xfrm>
          <a:prstGeom prst="rect">
            <a:avLst/>
          </a:prstGeom>
          <a:noFill/>
        </p:spPr>
        <p:txBody>
          <a:bodyPr wrap="square" rtlCol="0">
            <a:spAutoFit/>
          </a:bodyPr>
          <a:lstStyle/>
          <a:p>
            <a:r>
              <a:rPr lang="en-AU" dirty="0"/>
              <a:t>…</a:t>
            </a:r>
          </a:p>
        </p:txBody>
      </p:sp>
      <p:sp>
        <p:nvSpPr>
          <p:cNvPr id="263" name="TextBox 262">
            <a:extLst>
              <a:ext uri="{FF2B5EF4-FFF2-40B4-BE49-F238E27FC236}">
                <a16:creationId xmlns:a16="http://schemas.microsoft.com/office/drawing/2014/main" id="{0F3B7C5B-FBF2-4FFD-9AA9-0DAFA0DE130A}"/>
              </a:ext>
            </a:extLst>
          </p:cNvPr>
          <p:cNvSpPr txBox="1"/>
          <p:nvPr/>
        </p:nvSpPr>
        <p:spPr>
          <a:xfrm>
            <a:off x="7536016" y="2243811"/>
            <a:ext cx="309570" cy="418020"/>
          </a:xfrm>
          <a:prstGeom prst="rect">
            <a:avLst/>
          </a:prstGeom>
          <a:noFill/>
        </p:spPr>
        <p:txBody>
          <a:bodyPr wrap="square" rtlCol="0">
            <a:spAutoFit/>
          </a:bodyPr>
          <a:lstStyle/>
          <a:p>
            <a:r>
              <a:rPr lang="en-AU" dirty="0"/>
              <a:t>…</a:t>
            </a:r>
          </a:p>
        </p:txBody>
      </p:sp>
      <p:sp>
        <p:nvSpPr>
          <p:cNvPr id="264" name="TextBox 263">
            <a:extLst>
              <a:ext uri="{FF2B5EF4-FFF2-40B4-BE49-F238E27FC236}">
                <a16:creationId xmlns:a16="http://schemas.microsoft.com/office/drawing/2014/main" id="{2EB0B51D-D0D7-497F-897E-D95B1CF6076B}"/>
              </a:ext>
            </a:extLst>
          </p:cNvPr>
          <p:cNvSpPr txBox="1"/>
          <p:nvPr/>
        </p:nvSpPr>
        <p:spPr>
          <a:xfrm>
            <a:off x="6665777" y="2243811"/>
            <a:ext cx="309570" cy="418020"/>
          </a:xfrm>
          <a:prstGeom prst="rect">
            <a:avLst/>
          </a:prstGeom>
          <a:noFill/>
        </p:spPr>
        <p:txBody>
          <a:bodyPr wrap="square" rtlCol="0">
            <a:spAutoFit/>
          </a:bodyPr>
          <a:lstStyle/>
          <a:p>
            <a:r>
              <a:rPr lang="en-AU" dirty="0"/>
              <a:t>…</a:t>
            </a:r>
          </a:p>
        </p:txBody>
      </p:sp>
      <p:sp>
        <p:nvSpPr>
          <p:cNvPr id="265" name="TextBox 264">
            <a:extLst>
              <a:ext uri="{FF2B5EF4-FFF2-40B4-BE49-F238E27FC236}">
                <a16:creationId xmlns:a16="http://schemas.microsoft.com/office/drawing/2014/main" id="{FFCD3AAD-3740-4270-BFD6-A295CA37EC57}"/>
              </a:ext>
            </a:extLst>
          </p:cNvPr>
          <p:cNvSpPr txBox="1"/>
          <p:nvPr/>
        </p:nvSpPr>
        <p:spPr>
          <a:xfrm>
            <a:off x="5803893" y="2243811"/>
            <a:ext cx="309570" cy="418020"/>
          </a:xfrm>
          <a:prstGeom prst="rect">
            <a:avLst/>
          </a:prstGeom>
          <a:noFill/>
        </p:spPr>
        <p:txBody>
          <a:bodyPr wrap="square" rtlCol="0">
            <a:spAutoFit/>
          </a:bodyPr>
          <a:lstStyle/>
          <a:p>
            <a:r>
              <a:rPr lang="en-AU" dirty="0"/>
              <a:t>…</a:t>
            </a:r>
          </a:p>
        </p:txBody>
      </p:sp>
      <p:sp>
        <p:nvSpPr>
          <p:cNvPr id="266" name="TextBox 265">
            <a:extLst>
              <a:ext uri="{FF2B5EF4-FFF2-40B4-BE49-F238E27FC236}">
                <a16:creationId xmlns:a16="http://schemas.microsoft.com/office/drawing/2014/main" id="{F491784D-5054-4CAA-985B-8E5FF6315D8E}"/>
              </a:ext>
            </a:extLst>
          </p:cNvPr>
          <p:cNvSpPr txBox="1"/>
          <p:nvPr/>
        </p:nvSpPr>
        <p:spPr>
          <a:xfrm>
            <a:off x="4973119" y="2243811"/>
            <a:ext cx="309570" cy="418020"/>
          </a:xfrm>
          <a:prstGeom prst="rect">
            <a:avLst/>
          </a:prstGeom>
          <a:noFill/>
        </p:spPr>
        <p:txBody>
          <a:bodyPr wrap="square" rtlCol="0">
            <a:spAutoFit/>
          </a:bodyPr>
          <a:lstStyle/>
          <a:p>
            <a:r>
              <a:rPr lang="en-AU" dirty="0"/>
              <a:t>…</a:t>
            </a:r>
          </a:p>
        </p:txBody>
      </p:sp>
      <p:sp>
        <p:nvSpPr>
          <p:cNvPr id="267" name="TextBox 266">
            <a:extLst>
              <a:ext uri="{FF2B5EF4-FFF2-40B4-BE49-F238E27FC236}">
                <a16:creationId xmlns:a16="http://schemas.microsoft.com/office/drawing/2014/main" id="{4640CF8D-AEFC-4A26-85C9-290044CFC453}"/>
              </a:ext>
            </a:extLst>
          </p:cNvPr>
          <p:cNvSpPr txBox="1"/>
          <p:nvPr/>
        </p:nvSpPr>
        <p:spPr>
          <a:xfrm>
            <a:off x="3219019" y="2243811"/>
            <a:ext cx="309570" cy="418020"/>
          </a:xfrm>
          <a:prstGeom prst="rect">
            <a:avLst/>
          </a:prstGeom>
          <a:noFill/>
        </p:spPr>
        <p:txBody>
          <a:bodyPr wrap="square" rtlCol="0">
            <a:spAutoFit/>
          </a:bodyPr>
          <a:lstStyle/>
          <a:p>
            <a:r>
              <a:rPr lang="en-AU" dirty="0"/>
              <a:t>…</a:t>
            </a:r>
          </a:p>
        </p:txBody>
      </p:sp>
      <p:sp>
        <p:nvSpPr>
          <p:cNvPr id="270" name="TextBox 269">
            <a:extLst>
              <a:ext uri="{FF2B5EF4-FFF2-40B4-BE49-F238E27FC236}">
                <a16:creationId xmlns:a16="http://schemas.microsoft.com/office/drawing/2014/main" id="{79B130B9-3351-4753-99C3-68F70F1EF864}"/>
              </a:ext>
            </a:extLst>
          </p:cNvPr>
          <p:cNvSpPr txBox="1"/>
          <p:nvPr/>
        </p:nvSpPr>
        <p:spPr>
          <a:xfrm>
            <a:off x="4725630" y="3509583"/>
            <a:ext cx="309570" cy="418020"/>
          </a:xfrm>
          <a:prstGeom prst="rect">
            <a:avLst/>
          </a:prstGeom>
          <a:noFill/>
        </p:spPr>
        <p:txBody>
          <a:bodyPr wrap="square" rtlCol="0">
            <a:spAutoFit/>
          </a:bodyPr>
          <a:lstStyle/>
          <a:p>
            <a:r>
              <a:rPr lang="en-AU" dirty="0"/>
              <a:t>…</a:t>
            </a:r>
          </a:p>
        </p:txBody>
      </p:sp>
      <p:sp>
        <p:nvSpPr>
          <p:cNvPr id="272" name="TextBox 271">
            <a:extLst>
              <a:ext uri="{FF2B5EF4-FFF2-40B4-BE49-F238E27FC236}">
                <a16:creationId xmlns:a16="http://schemas.microsoft.com/office/drawing/2014/main" id="{A2177F09-DCDC-433A-A29A-03D07EB47713}"/>
              </a:ext>
            </a:extLst>
          </p:cNvPr>
          <p:cNvSpPr txBox="1"/>
          <p:nvPr/>
        </p:nvSpPr>
        <p:spPr>
          <a:xfrm>
            <a:off x="6703692" y="4043173"/>
            <a:ext cx="309570" cy="418020"/>
          </a:xfrm>
          <a:prstGeom prst="rect">
            <a:avLst/>
          </a:prstGeom>
          <a:noFill/>
        </p:spPr>
        <p:txBody>
          <a:bodyPr wrap="square" rtlCol="0">
            <a:spAutoFit/>
          </a:bodyPr>
          <a:lstStyle/>
          <a:p>
            <a:r>
              <a:rPr lang="en-AU" dirty="0"/>
              <a:t>…</a:t>
            </a:r>
          </a:p>
        </p:txBody>
      </p:sp>
      <p:sp>
        <p:nvSpPr>
          <p:cNvPr id="273" name="TextBox 272">
            <a:extLst>
              <a:ext uri="{FF2B5EF4-FFF2-40B4-BE49-F238E27FC236}">
                <a16:creationId xmlns:a16="http://schemas.microsoft.com/office/drawing/2014/main" id="{1FA93F1F-9FDC-437B-B899-2E8DC100A93B}"/>
              </a:ext>
            </a:extLst>
          </p:cNvPr>
          <p:cNvSpPr txBox="1"/>
          <p:nvPr/>
        </p:nvSpPr>
        <p:spPr>
          <a:xfrm>
            <a:off x="4964075" y="3437351"/>
            <a:ext cx="309570" cy="418020"/>
          </a:xfrm>
          <a:prstGeom prst="rect">
            <a:avLst/>
          </a:prstGeom>
          <a:noFill/>
        </p:spPr>
        <p:txBody>
          <a:bodyPr wrap="square" rtlCol="0">
            <a:spAutoFit/>
          </a:bodyPr>
          <a:lstStyle/>
          <a:p>
            <a:r>
              <a:rPr lang="en-AU" dirty="0"/>
              <a:t>…</a:t>
            </a:r>
          </a:p>
        </p:txBody>
      </p:sp>
      <p:cxnSp>
        <p:nvCxnSpPr>
          <p:cNvPr id="276" name="Straight Arrow Connector 275">
            <a:extLst>
              <a:ext uri="{FF2B5EF4-FFF2-40B4-BE49-F238E27FC236}">
                <a16:creationId xmlns:a16="http://schemas.microsoft.com/office/drawing/2014/main" id="{46D0B9A3-E739-45C4-8427-E0DB942C1285}"/>
              </a:ext>
            </a:extLst>
          </p:cNvPr>
          <p:cNvCxnSpPr>
            <a:cxnSpLocks/>
            <a:endCxn id="4" idx="1"/>
          </p:cNvCxnSpPr>
          <p:nvPr/>
        </p:nvCxnSpPr>
        <p:spPr>
          <a:xfrm>
            <a:off x="1922192" y="1889151"/>
            <a:ext cx="288913" cy="370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0" name="Flowchart: Alternate Process 289">
            <a:extLst>
              <a:ext uri="{FF2B5EF4-FFF2-40B4-BE49-F238E27FC236}">
                <a16:creationId xmlns:a16="http://schemas.microsoft.com/office/drawing/2014/main" id="{21828781-D78C-40F4-B5DC-CEA9FDAE2A50}"/>
              </a:ext>
            </a:extLst>
          </p:cNvPr>
          <p:cNvSpPr/>
          <p:nvPr/>
        </p:nvSpPr>
        <p:spPr>
          <a:xfrm>
            <a:off x="5697932" y="4151278"/>
            <a:ext cx="607364" cy="299663"/>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700" dirty="0">
                <a:solidFill>
                  <a:schemeClr val="bg1"/>
                </a:solidFill>
              </a:rPr>
              <a:t>SG_...</a:t>
            </a:r>
          </a:p>
        </p:txBody>
      </p:sp>
      <p:sp>
        <p:nvSpPr>
          <p:cNvPr id="291" name="TextBox 290">
            <a:extLst>
              <a:ext uri="{FF2B5EF4-FFF2-40B4-BE49-F238E27FC236}">
                <a16:creationId xmlns:a16="http://schemas.microsoft.com/office/drawing/2014/main" id="{9C012AA1-CB5F-4E0E-9A17-C8A5AA4D9C6E}"/>
              </a:ext>
            </a:extLst>
          </p:cNvPr>
          <p:cNvSpPr txBox="1"/>
          <p:nvPr/>
        </p:nvSpPr>
        <p:spPr>
          <a:xfrm>
            <a:off x="6251814" y="4092099"/>
            <a:ext cx="309570" cy="418020"/>
          </a:xfrm>
          <a:prstGeom prst="rect">
            <a:avLst/>
          </a:prstGeom>
          <a:noFill/>
        </p:spPr>
        <p:txBody>
          <a:bodyPr wrap="square" rtlCol="0">
            <a:spAutoFit/>
          </a:bodyPr>
          <a:lstStyle/>
          <a:p>
            <a:r>
              <a:rPr lang="en-AU" dirty="0"/>
              <a:t>…</a:t>
            </a:r>
          </a:p>
        </p:txBody>
      </p:sp>
      <p:sp>
        <p:nvSpPr>
          <p:cNvPr id="292" name="Flowchart: Alternate Process 291">
            <a:extLst>
              <a:ext uri="{FF2B5EF4-FFF2-40B4-BE49-F238E27FC236}">
                <a16:creationId xmlns:a16="http://schemas.microsoft.com/office/drawing/2014/main" id="{E58EF767-453D-4D79-8C0E-F60A0A4E2848}"/>
              </a:ext>
            </a:extLst>
          </p:cNvPr>
          <p:cNvSpPr/>
          <p:nvPr/>
        </p:nvSpPr>
        <p:spPr>
          <a:xfrm>
            <a:off x="2242931" y="4848226"/>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SO_IT</a:t>
            </a:r>
          </a:p>
        </p:txBody>
      </p:sp>
      <p:cxnSp>
        <p:nvCxnSpPr>
          <p:cNvPr id="293" name="Straight Arrow Connector 292">
            <a:extLst>
              <a:ext uri="{FF2B5EF4-FFF2-40B4-BE49-F238E27FC236}">
                <a16:creationId xmlns:a16="http://schemas.microsoft.com/office/drawing/2014/main" id="{531D8F00-9631-43B0-BB5F-BD6BD9AEE0B6}"/>
              </a:ext>
            </a:extLst>
          </p:cNvPr>
          <p:cNvCxnSpPr>
            <a:cxnSpLocks/>
            <a:stCxn id="292" idx="3"/>
          </p:cNvCxnSpPr>
          <p:nvPr/>
        </p:nvCxnSpPr>
        <p:spPr>
          <a:xfrm>
            <a:off x="2850295" y="4998056"/>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4" name="Flowchart: Alternate Process 293">
            <a:extLst>
              <a:ext uri="{FF2B5EF4-FFF2-40B4-BE49-F238E27FC236}">
                <a16:creationId xmlns:a16="http://schemas.microsoft.com/office/drawing/2014/main" id="{7826B06E-FEDC-41E9-8F15-95B3B7C1D353}"/>
              </a:ext>
            </a:extLst>
          </p:cNvPr>
          <p:cNvSpPr/>
          <p:nvPr/>
        </p:nvSpPr>
        <p:spPr>
          <a:xfrm>
            <a:off x="3110839" y="4845593"/>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SO_....</a:t>
            </a:r>
          </a:p>
        </p:txBody>
      </p:sp>
      <p:cxnSp>
        <p:nvCxnSpPr>
          <p:cNvPr id="295" name="Straight Arrow Connector 294">
            <a:extLst>
              <a:ext uri="{FF2B5EF4-FFF2-40B4-BE49-F238E27FC236}">
                <a16:creationId xmlns:a16="http://schemas.microsoft.com/office/drawing/2014/main" id="{3CE39D87-B40B-4495-9A13-AC17277CBA27}"/>
              </a:ext>
            </a:extLst>
          </p:cNvPr>
          <p:cNvCxnSpPr>
            <a:cxnSpLocks/>
            <a:stCxn id="294" idx="3"/>
          </p:cNvCxnSpPr>
          <p:nvPr/>
        </p:nvCxnSpPr>
        <p:spPr>
          <a:xfrm>
            <a:off x="3718203" y="4995424"/>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6" name="Flowchart: Alternate Process 295">
            <a:extLst>
              <a:ext uri="{FF2B5EF4-FFF2-40B4-BE49-F238E27FC236}">
                <a16:creationId xmlns:a16="http://schemas.microsoft.com/office/drawing/2014/main" id="{CFCD1965-9955-4C5A-ABF9-337B77402DC7}"/>
              </a:ext>
            </a:extLst>
          </p:cNvPr>
          <p:cNvSpPr/>
          <p:nvPr/>
        </p:nvSpPr>
        <p:spPr>
          <a:xfrm>
            <a:off x="3973865" y="4823387"/>
            <a:ext cx="607364" cy="299663"/>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700" dirty="0">
                <a:solidFill>
                  <a:schemeClr val="bg1"/>
                </a:solidFill>
              </a:rPr>
              <a:t>SO_HX</a:t>
            </a:r>
          </a:p>
        </p:txBody>
      </p:sp>
      <p:cxnSp>
        <p:nvCxnSpPr>
          <p:cNvPr id="297" name="Straight Arrow Connector 296">
            <a:extLst>
              <a:ext uri="{FF2B5EF4-FFF2-40B4-BE49-F238E27FC236}">
                <a16:creationId xmlns:a16="http://schemas.microsoft.com/office/drawing/2014/main" id="{B8F06BAE-6951-4766-AC13-053038ACDE72}"/>
              </a:ext>
            </a:extLst>
          </p:cNvPr>
          <p:cNvCxnSpPr>
            <a:cxnSpLocks/>
            <a:stCxn id="296" idx="3"/>
          </p:cNvCxnSpPr>
          <p:nvPr/>
        </p:nvCxnSpPr>
        <p:spPr>
          <a:xfrm>
            <a:off x="4581228" y="4973218"/>
            <a:ext cx="260545" cy="0"/>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8" name="Rectangle 297">
            <a:extLst>
              <a:ext uri="{FF2B5EF4-FFF2-40B4-BE49-F238E27FC236}">
                <a16:creationId xmlns:a16="http://schemas.microsoft.com/office/drawing/2014/main" id="{13FED9DA-DF7C-4A61-AE21-F88855E5528C}"/>
              </a:ext>
            </a:extLst>
          </p:cNvPr>
          <p:cNvSpPr/>
          <p:nvPr/>
        </p:nvSpPr>
        <p:spPr>
          <a:xfrm>
            <a:off x="4839332" y="4845592"/>
            <a:ext cx="706751" cy="2781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MAX(SO_AN)</a:t>
            </a:r>
          </a:p>
        </p:txBody>
      </p:sp>
      <p:sp>
        <p:nvSpPr>
          <p:cNvPr id="300" name="Rectangle 299">
            <a:extLst>
              <a:ext uri="{FF2B5EF4-FFF2-40B4-BE49-F238E27FC236}">
                <a16:creationId xmlns:a16="http://schemas.microsoft.com/office/drawing/2014/main" id="{236AE86D-680F-4EF8-B468-18341CF9441A}"/>
              </a:ext>
            </a:extLst>
          </p:cNvPr>
          <p:cNvSpPr/>
          <p:nvPr/>
        </p:nvSpPr>
        <p:spPr>
          <a:xfrm>
            <a:off x="4839333" y="5438609"/>
            <a:ext cx="631018" cy="29966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cxnSp>
        <p:nvCxnSpPr>
          <p:cNvPr id="301" name="Straight Arrow Connector 300">
            <a:extLst>
              <a:ext uri="{FF2B5EF4-FFF2-40B4-BE49-F238E27FC236}">
                <a16:creationId xmlns:a16="http://schemas.microsoft.com/office/drawing/2014/main" id="{884ED95C-FCF9-41CF-97EC-CB784CDB3F9D}"/>
              </a:ext>
            </a:extLst>
          </p:cNvPr>
          <p:cNvCxnSpPr>
            <a:cxnSpLocks/>
            <a:endCxn id="300" idx="0"/>
          </p:cNvCxnSpPr>
          <p:nvPr/>
        </p:nvCxnSpPr>
        <p:spPr>
          <a:xfrm>
            <a:off x="5152899" y="5145255"/>
            <a:ext cx="1943" cy="293354"/>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E6E65C-D1A2-43C3-9E87-3BCBAB1A0CEF}"/>
              </a:ext>
            </a:extLst>
          </p:cNvPr>
          <p:cNvSpPr txBox="1"/>
          <p:nvPr/>
        </p:nvSpPr>
        <p:spPr>
          <a:xfrm>
            <a:off x="8867925" y="5908010"/>
            <a:ext cx="1854097" cy="369332"/>
          </a:xfrm>
          <a:prstGeom prst="rect">
            <a:avLst/>
          </a:prstGeom>
          <a:noFill/>
        </p:spPr>
        <p:txBody>
          <a:bodyPr wrap="none" rtlCol="0">
            <a:spAutoFit/>
          </a:bodyPr>
          <a:lstStyle/>
          <a:p>
            <a:r>
              <a:rPr lang="en-AU" dirty="0"/>
              <a:t>Total: 359 Models</a:t>
            </a:r>
          </a:p>
        </p:txBody>
      </p:sp>
      <p:cxnSp>
        <p:nvCxnSpPr>
          <p:cNvPr id="15" name="Straight Connector 14">
            <a:extLst>
              <a:ext uri="{FF2B5EF4-FFF2-40B4-BE49-F238E27FC236}">
                <a16:creationId xmlns:a16="http://schemas.microsoft.com/office/drawing/2014/main" id="{AEE0E706-A198-41AF-8047-6BC2F32A0E7E}"/>
              </a:ext>
            </a:extLst>
          </p:cNvPr>
          <p:cNvCxnSpPr>
            <a:cxnSpLocks/>
            <a:stCxn id="119" idx="2"/>
          </p:cNvCxnSpPr>
          <p:nvPr/>
        </p:nvCxnSpPr>
        <p:spPr>
          <a:xfrm>
            <a:off x="5968923" y="3264584"/>
            <a:ext cx="0" cy="137325"/>
          </a:xfrm>
          <a:prstGeom prst="line">
            <a:avLst/>
          </a:prstGeom>
          <a:ln w="1905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47CEFB-9611-4963-BF04-58D40F5A3DEC}"/>
              </a:ext>
            </a:extLst>
          </p:cNvPr>
          <p:cNvCxnSpPr>
            <a:cxnSpLocks/>
          </p:cNvCxnSpPr>
          <p:nvPr/>
        </p:nvCxnSpPr>
        <p:spPr>
          <a:xfrm>
            <a:off x="7713804" y="3841510"/>
            <a:ext cx="0" cy="137325"/>
          </a:xfrm>
          <a:prstGeom prst="line">
            <a:avLst/>
          </a:prstGeom>
          <a:ln w="190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7" name="Title 4">
            <a:extLst>
              <a:ext uri="{FF2B5EF4-FFF2-40B4-BE49-F238E27FC236}">
                <a16:creationId xmlns:a16="http://schemas.microsoft.com/office/drawing/2014/main" id="{00449B5E-E9DD-458A-8654-504C319E409A}"/>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18" name="Title 4">
            <a:extLst>
              <a:ext uri="{FF2B5EF4-FFF2-40B4-BE49-F238E27FC236}">
                <a16:creationId xmlns:a16="http://schemas.microsoft.com/office/drawing/2014/main" id="{BA4C3D71-380B-4F69-8FAE-6F894C383B3A}"/>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122" name="Title 4">
            <a:extLst>
              <a:ext uri="{FF2B5EF4-FFF2-40B4-BE49-F238E27FC236}">
                <a16:creationId xmlns:a16="http://schemas.microsoft.com/office/drawing/2014/main" id="{E59923BC-CE83-4D37-81A5-8C5AE94EF682}"/>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124" name="Title 4">
            <a:extLst>
              <a:ext uri="{FF2B5EF4-FFF2-40B4-BE49-F238E27FC236}">
                <a16:creationId xmlns:a16="http://schemas.microsoft.com/office/drawing/2014/main" id="{D929CA4E-D8F4-4754-A507-82983B3DB27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126" name="Title 4">
            <a:extLst>
              <a:ext uri="{FF2B5EF4-FFF2-40B4-BE49-F238E27FC236}">
                <a16:creationId xmlns:a16="http://schemas.microsoft.com/office/drawing/2014/main" id="{4571A603-02AA-43F1-99CF-48B71386DE2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129" name="Title 4">
            <a:extLst>
              <a:ext uri="{FF2B5EF4-FFF2-40B4-BE49-F238E27FC236}">
                <a16:creationId xmlns:a16="http://schemas.microsoft.com/office/drawing/2014/main" id="{1240E975-44B9-4314-83E4-771AFE52ACB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30" name="Title 4">
            <a:extLst>
              <a:ext uri="{FF2B5EF4-FFF2-40B4-BE49-F238E27FC236}">
                <a16:creationId xmlns:a16="http://schemas.microsoft.com/office/drawing/2014/main" id="{1E65E3A6-AEB9-4056-B26B-8AF89C45B289}"/>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72753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lang="en-AU" sz="2800" dirty="0">
                <a:solidFill>
                  <a:prstClr val="white"/>
                </a:solidFill>
                <a:latin typeface="Calibri" panose="020F0502020204030204"/>
              </a:rPr>
              <a:t>Multi - Classes Model:</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grpSp>
        <p:nvGrpSpPr>
          <p:cNvPr id="18" name="Group 17">
            <a:extLst>
              <a:ext uri="{FF2B5EF4-FFF2-40B4-BE49-F238E27FC236}">
                <a16:creationId xmlns:a16="http://schemas.microsoft.com/office/drawing/2014/main" id="{EA56A1FD-20E6-42D1-99F3-28C5FE71F5AD}"/>
              </a:ext>
            </a:extLst>
          </p:cNvPr>
          <p:cNvGrpSpPr/>
          <p:nvPr/>
        </p:nvGrpSpPr>
        <p:grpSpPr>
          <a:xfrm>
            <a:off x="2017281" y="849051"/>
            <a:ext cx="6882767" cy="4856335"/>
            <a:chOff x="1742474" y="1100031"/>
            <a:chExt cx="7626318" cy="5007277"/>
          </a:xfrm>
        </p:grpSpPr>
        <p:sp>
          <p:nvSpPr>
            <p:cNvPr id="4" name="Flowchart: Alternate Process 3">
              <a:extLst>
                <a:ext uri="{FF2B5EF4-FFF2-40B4-BE49-F238E27FC236}">
                  <a16:creationId xmlns:a16="http://schemas.microsoft.com/office/drawing/2014/main" id="{40ACE2C1-DFC3-48A7-A318-D003BA06551A}"/>
                </a:ext>
              </a:extLst>
            </p:cNvPr>
            <p:cNvSpPr/>
            <p:nvPr/>
          </p:nvSpPr>
          <p:spPr>
            <a:xfrm>
              <a:off x="2163886" y="3261352"/>
              <a:ext cx="885910" cy="316480"/>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ORD</a:t>
              </a:r>
            </a:p>
          </p:txBody>
        </p:sp>
        <p:cxnSp>
          <p:nvCxnSpPr>
            <p:cNvPr id="276" name="Straight Arrow Connector 275">
              <a:extLst>
                <a:ext uri="{FF2B5EF4-FFF2-40B4-BE49-F238E27FC236}">
                  <a16:creationId xmlns:a16="http://schemas.microsoft.com/office/drawing/2014/main" id="{46D0B9A3-E739-45C4-8427-E0DB942C1285}"/>
                </a:ext>
              </a:extLst>
            </p:cNvPr>
            <p:cNvCxnSpPr>
              <a:cxnSpLocks/>
              <a:endCxn id="4" idx="1"/>
            </p:cNvCxnSpPr>
            <p:nvPr/>
          </p:nvCxnSpPr>
          <p:spPr>
            <a:xfrm>
              <a:off x="1742474" y="3415686"/>
              <a:ext cx="421412" cy="3908"/>
            </a:xfrm>
            <a:prstGeom prst="straightConnector1">
              <a:avLst/>
            </a:prstGeom>
            <a:ln w="190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325025E6-CCDB-40A8-B2AB-18BAE024E877}"/>
                </a:ext>
              </a:extLst>
            </p:cNvPr>
            <p:cNvSpPr/>
            <p:nvPr/>
          </p:nvSpPr>
          <p:spPr>
            <a:xfrm>
              <a:off x="3203822" y="1531323"/>
              <a:ext cx="326113" cy="3768725"/>
            </a:xfrm>
            <a:prstGeom prst="leftBrace">
              <a:avLst>
                <a:gd name="adj1" fmla="val 139444"/>
                <a:gd name="adj2" fmla="val 50000"/>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3" name="Flowchart: Alternate Process 142">
              <a:extLst>
                <a:ext uri="{FF2B5EF4-FFF2-40B4-BE49-F238E27FC236}">
                  <a16:creationId xmlns:a16="http://schemas.microsoft.com/office/drawing/2014/main" id="{BEBAD295-F62B-4F53-9358-DA01C570E90D}"/>
                </a:ext>
              </a:extLst>
            </p:cNvPr>
            <p:cNvSpPr/>
            <p:nvPr/>
          </p:nvSpPr>
          <p:spPr>
            <a:xfrm>
              <a:off x="3528995" y="1392463"/>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AN_SO</a:t>
              </a:r>
            </a:p>
          </p:txBody>
        </p:sp>
        <p:sp>
          <p:nvSpPr>
            <p:cNvPr id="144" name="Flowchart: Alternate Process 143">
              <a:extLst>
                <a:ext uri="{FF2B5EF4-FFF2-40B4-BE49-F238E27FC236}">
                  <a16:creationId xmlns:a16="http://schemas.microsoft.com/office/drawing/2014/main" id="{147134F1-B05D-4EB7-A856-A543B92CF361}"/>
                </a:ext>
              </a:extLst>
            </p:cNvPr>
            <p:cNvSpPr/>
            <p:nvPr/>
          </p:nvSpPr>
          <p:spPr>
            <a:xfrm>
              <a:off x="3528995" y="2282077"/>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_SO</a:t>
              </a:r>
            </a:p>
          </p:txBody>
        </p:sp>
        <p:sp>
          <p:nvSpPr>
            <p:cNvPr id="145" name="Flowchart: Alternate Process 144">
              <a:extLst>
                <a:ext uri="{FF2B5EF4-FFF2-40B4-BE49-F238E27FC236}">
                  <a16:creationId xmlns:a16="http://schemas.microsoft.com/office/drawing/2014/main" id="{C5802F62-6238-4962-91A5-6E9CF3752170}"/>
                </a:ext>
              </a:extLst>
            </p:cNvPr>
            <p:cNvSpPr/>
            <p:nvPr/>
          </p:nvSpPr>
          <p:spPr>
            <a:xfrm>
              <a:off x="3471208" y="3167970"/>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_SO</a:t>
              </a:r>
            </a:p>
          </p:txBody>
        </p:sp>
        <p:sp>
          <p:nvSpPr>
            <p:cNvPr id="146" name="Flowchart: Alternate Process 145">
              <a:extLst>
                <a:ext uri="{FF2B5EF4-FFF2-40B4-BE49-F238E27FC236}">
                  <a16:creationId xmlns:a16="http://schemas.microsoft.com/office/drawing/2014/main" id="{294EE0A3-D7B8-4964-8B51-87F10BFA2419}"/>
                </a:ext>
              </a:extLst>
            </p:cNvPr>
            <p:cNvSpPr/>
            <p:nvPr/>
          </p:nvSpPr>
          <p:spPr>
            <a:xfrm>
              <a:off x="3528995" y="5141807"/>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TE</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_SO</a:t>
              </a:r>
            </a:p>
          </p:txBody>
        </p:sp>
        <p:sp>
          <p:nvSpPr>
            <p:cNvPr id="147" name="Left Brace 146">
              <a:extLst>
                <a:ext uri="{FF2B5EF4-FFF2-40B4-BE49-F238E27FC236}">
                  <a16:creationId xmlns:a16="http://schemas.microsoft.com/office/drawing/2014/main" id="{4E861796-721B-403F-AE3B-141F92E77EAA}"/>
                </a:ext>
              </a:extLst>
            </p:cNvPr>
            <p:cNvSpPr/>
            <p:nvPr/>
          </p:nvSpPr>
          <p:spPr>
            <a:xfrm>
              <a:off x="4521853" y="1205045"/>
              <a:ext cx="326113" cy="674701"/>
            </a:xfrm>
            <a:prstGeom prst="leftBrace">
              <a:avLst>
                <a:gd name="adj1" fmla="val 107260"/>
                <a:gd name="adj2" fmla="val 50000"/>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4" name="Rectangle 153">
              <a:extLst>
                <a:ext uri="{FF2B5EF4-FFF2-40B4-BE49-F238E27FC236}">
                  <a16:creationId xmlns:a16="http://schemas.microsoft.com/office/drawing/2014/main" id="{7BCCB9B8-563C-44AF-88B7-B0460ACA97B3}"/>
                </a:ext>
              </a:extLst>
            </p:cNvPr>
            <p:cNvSpPr/>
            <p:nvPr/>
          </p:nvSpPr>
          <p:spPr>
            <a:xfrm>
              <a:off x="5462193" y="1378583"/>
              <a:ext cx="920412" cy="316481"/>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sp>
          <p:nvSpPr>
            <p:cNvPr id="155" name="Flowchart: Alternate Process 154">
              <a:extLst>
                <a:ext uri="{FF2B5EF4-FFF2-40B4-BE49-F238E27FC236}">
                  <a16:creationId xmlns:a16="http://schemas.microsoft.com/office/drawing/2014/main" id="{C88B8869-1D27-4BDD-8A22-96DC6012C2A4}"/>
                </a:ext>
              </a:extLst>
            </p:cNvPr>
            <p:cNvSpPr/>
            <p:nvPr/>
          </p:nvSpPr>
          <p:spPr>
            <a:xfrm>
              <a:off x="3506556" y="4154888"/>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_SO</a:t>
              </a:r>
            </a:p>
          </p:txBody>
        </p:sp>
        <p:sp>
          <p:nvSpPr>
            <p:cNvPr id="156" name="Left Brace 155">
              <a:extLst>
                <a:ext uri="{FF2B5EF4-FFF2-40B4-BE49-F238E27FC236}">
                  <a16:creationId xmlns:a16="http://schemas.microsoft.com/office/drawing/2014/main" id="{59B2F3AE-743F-4903-A3B1-79B2F473C806}"/>
                </a:ext>
              </a:extLst>
            </p:cNvPr>
            <p:cNvSpPr/>
            <p:nvPr/>
          </p:nvSpPr>
          <p:spPr>
            <a:xfrm>
              <a:off x="4508359" y="2279883"/>
              <a:ext cx="326113" cy="2092652"/>
            </a:xfrm>
            <a:prstGeom prst="leftBrace">
              <a:avLst>
                <a:gd name="adj1" fmla="val 103888"/>
                <a:gd name="adj2" fmla="val 50000"/>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42" name="Flowchart: Alternate Process 341">
              <a:extLst>
                <a:ext uri="{FF2B5EF4-FFF2-40B4-BE49-F238E27FC236}">
                  <a16:creationId xmlns:a16="http://schemas.microsoft.com/office/drawing/2014/main" id="{F21F322F-0756-4395-80EE-24A2E4C3381B}"/>
                </a:ext>
              </a:extLst>
            </p:cNvPr>
            <p:cNvSpPr/>
            <p:nvPr/>
          </p:nvSpPr>
          <p:spPr>
            <a:xfrm>
              <a:off x="4843634" y="2131479"/>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HY_...</a:t>
              </a:r>
            </a:p>
          </p:txBody>
        </p:sp>
        <p:sp>
          <p:nvSpPr>
            <p:cNvPr id="343" name="Flowchart: Alternate Process 342">
              <a:extLst>
                <a:ext uri="{FF2B5EF4-FFF2-40B4-BE49-F238E27FC236}">
                  <a16:creationId xmlns:a16="http://schemas.microsoft.com/office/drawing/2014/main" id="{E063F078-0691-4A31-8803-90B055644F35}"/>
                </a:ext>
              </a:extLst>
            </p:cNvPr>
            <p:cNvSpPr/>
            <p:nvPr/>
          </p:nvSpPr>
          <p:spPr>
            <a:xfrm>
              <a:off x="4843634" y="2739841"/>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_CW</a:t>
              </a:r>
            </a:p>
          </p:txBody>
        </p:sp>
        <p:sp>
          <p:nvSpPr>
            <p:cNvPr id="344" name="Flowchart: Alternate Process 343">
              <a:extLst>
                <a:ext uri="{FF2B5EF4-FFF2-40B4-BE49-F238E27FC236}">
                  <a16:creationId xmlns:a16="http://schemas.microsoft.com/office/drawing/2014/main" id="{9DC07AFC-C15E-41D0-8BEC-8408AE0792C7}"/>
                </a:ext>
              </a:extLst>
            </p:cNvPr>
            <p:cNvSpPr/>
            <p:nvPr/>
          </p:nvSpPr>
          <p:spPr>
            <a:xfrm>
              <a:off x="4843634" y="4229205"/>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_CS</a:t>
              </a:r>
            </a:p>
          </p:txBody>
        </p:sp>
        <p:sp>
          <p:nvSpPr>
            <p:cNvPr id="345" name="Flowchart: Alternate Process 344">
              <a:extLst>
                <a:ext uri="{FF2B5EF4-FFF2-40B4-BE49-F238E27FC236}">
                  <a16:creationId xmlns:a16="http://schemas.microsoft.com/office/drawing/2014/main" id="{98B0A7B9-9226-4142-8DCE-77D643C1BB08}"/>
                </a:ext>
              </a:extLst>
            </p:cNvPr>
            <p:cNvSpPr/>
            <p:nvPr/>
          </p:nvSpPr>
          <p:spPr>
            <a:xfrm>
              <a:off x="4843634" y="3492735"/>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HY_...</a:t>
              </a:r>
              <a:endPar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8" name="Flowchart: Alternate Process 347">
              <a:extLst>
                <a:ext uri="{FF2B5EF4-FFF2-40B4-BE49-F238E27FC236}">
                  <a16:creationId xmlns:a16="http://schemas.microsoft.com/office/drawing/2014/main" id="{303ACFF6-B0E9-447D-B7AB-EAB2D7C4AEC5}"/>
                </a:ext>
              </a:extLst>
            </p:cNvPr>
            <p:cNvSpPr/>
            <p:nvPr/>
          </p:nvSpPr>
          <p:spPr>
            <a:xfrm>
              <a:off x="6011576" y="2334581"/>
              <a:ext cx="885910" cy="31648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_CW_IY</a:t>
              </a:r>
            </a:p>
          </p:txBody>
        </p:sp>
        <p:sp>
          <p:nvSpPr>
            <p:cNvPr id="351" name="Left Brace 350">
              <a:extLst>
                <a:ext uri="{FF2B5EF4-FFF2-40B4-BE49-F238E27FC236}">
                  <a16:creationId xmlns:a16="http://schemas.microsoft.com/office/drawing/2014/main" id="{266D239F-BC17-42E8-8DD4-AC4B6BC13869}"/>
                </a:ext>
              </a:extLst>
            </p:cNvPr>
            <p:cNvSpPr/>
            <p:nvPr/>
          </p:nvSpPr>
          <p:spPr>
            <a:xfrm>
              <a:off x="7026634" y="2172387"/>
              <a:ext cx="326113" cy="639794"/>
            </a:xfrm>
            <a:prstGeom prst="leftBrace">
              <a:avLst>
                <a:gd name="adj1" fmla="val 107260"/>
                <a:gd name="adj2" fmla="val 50000"/>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52" name="Rectangle 351">
              <a:extLst>
                <a:ext uri="{FF2B5EF4-FFF2-40B4-BE49-F238E27FC236}">
                  <a16:creationId xmlns:a16="http://schemas.microsoft.com/office/drawing/2014/main" id="{808B1EEA-3AA6-4856-BAEE-60BD5F5D385F}"/>
                </a:ext>
              </a:extLst>
            </p:cNvPr>
            <p:cNvSpPr/>
            <p:nvPr/>
          </p:nvSpPr>
          <p:spPr>
            <a:xfrm>
              <a:off x="8378367" y="2378732"/>
              <a:ext cx="920412" cy="316481"/>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sp>
          <p:nvSpPr>
            <p:cNvPr id="357" name="Left Brace 356">
              <a:extLst>
                <a:ext uri="{FF2B5EF4-FFF2-40B4-BE49-F238E27FC236}">
                  <a16:creationId xmlns:a16="http://schemas.microsoft.com/office/drawing/2014/main" id="{19DE6A76-D2EE-4A73-A51A-9F15C80900C8}"/>
                </a:ext>
              </a:extLst>
            </p:cNvPr>
            <p:cNvSpPr/>
            <p:nvPr/>
          </p:nvSpPr>
          <p:spPr>
            <a:xfrm>
              <a:off x="4573776" y="4711196"/>
              <a:ext cx="227030" cy="1226789"/>
            </a:xfrm>
            <a:prstGeom prst="leftBrace">
              <a:avLst>
                <a:gd name="adj1" fmla="val 180571"/>
                <a:gd name="adj2" fmla="val 50000"/>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58" name="Flowchart: Alternate Process 357">
              <a:extLst>
                <a:ext uri="{FF2B5EF4-FFF2-40B4-BE49-F238E27FC236}">
                  <a16:creationId xmlns:a16="http://schemas.microsoft.com/office/drawing/2014/main" id="{3B1908DF-0A33-4B4E-A6A1-98E0D0977FBB}"/>
                </a:ext>
              </a:extLst>
            </p:cNvPr>
            <p:cNvSpPr/>
            <p:nvPr/>
          </p:nvSpPr>
          <p:spPr>
            <a:xfrm>
              <a:off x="4843634" y="4593945"/>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TE_BF</a:t>
              </a:r>
            </a:p>
          </p:txBody>
        </p:sp>
        <p:sp>
          <p:nvSpPr>
            <p:cNvPr id="359" name="Flowchart: Alternate Process 358">
              <a:extLst>
                <a:ext uri="{FF2B5EF4-FFF2-40B4-BE49-F238E27FC236}">
                  <a16:creationId xmlns:a16="http://schemas.microsoft.com/office/drawing/2014/main" id="{E2F556A4-20D1-4AD6-900A-E4BC73F902C9}"/>
                </a:ext>
              </a:extLst>
            </p:cNvPr>
            <p:cNvSpPr/>
            <p:nvPr/>
          </p:nvSpPr>
          <p:spPr>
            <a:xfrm>
              <a:off x="4843634" y="5779745"/>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TE_IR</a:t>
              </a:r>
            </a:p>
          </p:txBody>
        </p:sp>
        <p:sp>
          <p:nvSpPr>
            <p:cNvPr id="360" name="Flowchart: Alternate Process 359">
              <a:extLst>
                <a:ext uri="{FF2B5EF4-FFF2-40B4-BE49-F238E27FC236}">
                  <a16:creationId xmlns:a16="http://schemas.microsoft.com/office/drawing/2014/main" id="{7E700351-AF8C-4B7A-88C6-7B2260126DB7}"/>
                </a:ext>
              </a:extLst>
            </p:cNvPr>
            <p:cNvSpPr/>
            <p:nvPr/>
          </p:nvSpPr>
          <p:spPr>
            <a:xfrm>
              <a:off x="4843634" y="5161158"/>
              <a:ext cx="885910" cy="3164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TE_...</a:t>
              </a:r>
            </a:p>
          </p:txBody>
        </p:sp>
        <p:sp>
          <p:nvSpPr>
            <p:cNvPr id="361" name="TextBox 360">
              <a:extLst>
                <a:ext uri="{FF2B5EF4-FFF2-40B4-BE49-F238E27FC236}">
                  <a16:creationId xmlns:a16="http://schemas.microsoft.com/office/drawing/2014/main" id="{A2F50A91-1771-40AB-BDBE-A6B7122046C4}"/>
                </a:ext>
              </a:extLst>
            </p:cNvPr>
            <p:cNvSpPr txBox="1"/>
            <p:nvPr/>
          </p:nvSpPr>
          <p:spPr>
            <a:xfrm>
              <a:off x="5684576" y="1991670"/>
              <a:ext cx="451544" cy="441480"/>
            </a:xfrm>
            <a:prstGeom prst="rect">
              <a:avLst/>
            </a:prstGeom>
            <a:noFill/>
          </p:spPr>
          <p:txBody>
            <a:bodyPr wrap="square" rtlCol="0">
              <a:spAutoFit/>
            </a:bodyPr>
            <a:lstStyle/>
            <a:p>
              <a:r>
                <a:rPr lang="en-AU" dirty="0"/>
                <a:t>…</a:t>
              </a:r>
            </a:p>
          </p:txBody>
        </p:sp>
        <p:sp>
          <p:nvSpPr>
            <p:cNvPr id="362" name="TextBox 361">
              <a:extLst>
                <a:ext uri="{FF2B5EF4-FFF2-40B4-BE49-F238E27FC236}">
                  <a16:creationId xmlns:a16="http://schemas.microsoft.com/office/drawing/2014/main" id="{15FF7F6B-0D12-4161-A0EF-5B049DC29D6F}"/>
                </a:ext>
              </a:extLst>
            </p:cNvPr>
            <p:cNvSpPr txBox="1"/>
            <p:nvPr/>
          </p:nvSpPr>
          <p:spPr>
            <a:xfrm>
              <a:off x="5714453" y="3365347"/>
              <a:ext cx="451544" cy="441480"/>
            </a:xfrm>
            <a:prstGeom prst="rect">
              <a:avLst/>
            </a:prstGeom>
            <a:noFill/>
          </p:spPr>
          <p:txBody>
            <a:bodyPr wrap="square" rtlCol="0">
              <a:spAutoFit/>
            </a:bodyPr>
            <a:lstStyle/>
            <a:p>
              <a:r>
                <a:rPr lang="en-AU" dirty="0"/>
                <a:t>…</a:t>
              </a:r>
            </a:p>
          </p:txBody>
        </p:sp>
        <p:sp>
          <p:nvSpPr>
            <p:cNvPr id="363" name="TextBox 362">
              <a:extLst>
                <a:ext uri="{FF2B5EF4-FFF2-40B4-BE49-F238E27FC236}">
                  <a16:creationId xmlns:a16="http://schemas.microsoft.com/office/drawing/2014/main" id="{9753AA73-16F9-470E-BD14-4844991DDB7B}"/>
                </a:ext>
              </a:extLst>
            </p:cNvPr>
            <p:cNvSpPr txBox="1"/>
            <p:nvPr/>
          </p:nvSpPr>
          <p:spPr>
            <a:xfrm>
              <a:off x="5696628" y="4114536"/>
              <a:ext cx="451544" cy="441480"/>
            </a:xfrm>
            <a:prstGeom prst="rect">
              <a:avLst/>
            </a:prstGeom>
            <a:noFill/>
          </p:spPr>
          <p:txBody>
            <a:bodyPr wrap="square" rtlCol="0">
              <a:spAutoFit/>
            </a:bodyPr>
            <a:lstStyle/>
            <a:p>
              <a:r>
                <a:rPr lang="en-AU" dirty="0"/>
                <a:t>…</a:t>
              </a:r>
            </a:p>
          </p:txBody>
        </p:sp>
        <p:sp>
          <p:nvSpPr>
            <p:cNvPr id="365" name="TextBox 364">
              <a:extLst>
                <a:ext uri="{FF2B5EF4-FFF2-40B4-BE49-F238E27FC236}">
                  <a16:creationId xmlns:a16="http://schemas.microsoft.com/office/drawing/2014/main" id="{A76A1D78-A4D1-4008-AD1E-BBAE6F1E88EF}"/>
                </a:ext>
              </a:extLst>
            </p:cNvPr>
            <p:cNvSpPr txBox="1"/>
            <p:nvPr/>
          </p:nvSpPr>
          <p:spPr>
            <a:xfrm>
              <a:off x="5713086" y="5071863"/>
              <a:ext cx="451544" cy="441480"/>
            </a:xfrm>
            <a:prstGeom prst="rect">
              <a:avLst/>
            </a:prstGeom>
            <a:noFill/>
          </p:spPr>
          <p:txBody>
            <a:bodyPr wrap="square" rtlCol="0">
              <a:spAutoFit/>
            </a:bodyPr>
            <a:lstStyle/>
            <a:p>
              <a:r>
                <a:rPr lang="en-AU" dirty="0"/>
                <a:t>…</a:t>
              </a:r>
            </a:p>
          </p:txBody>
        </p:sp>
        <p:sp>
          <p:nvSpPr>
            <p:cNvPr id="366" name="TextBox 365">
              <a:extLst>
                <a:ext uri="{FF2B5EF4-FFF2-40B4-BE49-F238E27FC236}">
                  <a16:creationId xmlns:a16="http://schemas.microsoft.com/office/drawing/2014/main" id="{1BA2A304-F38F-4D5E-BA9F-C040CD5B52F5}"/>
                </a:ext>
              </a:extLst>
            </p:cNvPr>
            <p:cNvSpPr txBox="1"/>
            <p:nvPr/>
          </p:nvSpPr>
          <p:spPr>
            <a:xfrm>
              <a:off x="5729543" y="5665828"/>
              <a:ext cx="451544" cy="441480"/>
            </a:xfrm>
            <a:prstGeom prst="rect">
              <a:avLst/>
            </a:prstGeom>
            <a:noFill/>
          </p:spPr>
          <p:txBody>
            <a:bodyPr wrap="square" rtlCol="0">
              <a:spAutoFit/>
            </a:bodyPr>
            <a:lstStyle/>
            <a:p>
              <a:r>
                <a:rPr lang="en-AU" dirty="0"/>
                <a:t>…</a:t>
              </a:r>
            </a:p>
          </p:txBody>
        </p:sp>
        <p:sp>
          <p:nvSpPr>
            <p:cNvPr id="367" name="TextBox 366">
              <a:extLst>
                <a:ext uri="{FF2B5EF4-FFF2-40B4-BE49-F238E27FC236}">
                  <a16:creationId xmlns:a16="http://schemas.microsoft.com/office/drawing/2014/main" id="{0965C1D3-C0AE-4941-B285-02A6CD5CBF65}"/>
                </a:ext>
              </a:extLst>
            </p:cNvPr>
            <p:cNvSpPr txBox="1"/>
            <p:nvPr/>
          </p:nvSpPr>
          <p:spPr>
            <a:xfrm>
              <a:off x="4317934" y="4031988"/>
              <a:ext cx="451544" cy="441480"/>
            </a:xfrm>
            <a:prstGeom prst="rect">
              <a:avLst/>
            </a:prstGeom>
            <a:noFill/>
          </p:spPr>
          <p:txBody>
            <a:bodyPr wrap="square" rtlCol="0">
              <a:spAutoFit/>
            </a:bodyPr>
            <a:lstStyle/>
            <a:p>
              <a:r>
                <a:rPr lang="en-AU" dirty="0"/>
                <a:t>…</a:t>
              </a:r>
            </a:p>
          </p:txBody>
        </p:sp>
        <p:sp>
          <p:nvSpPr>
            <p:cNvPr id="368" name="TextBox 367">
              <a:extLst>
                <a:ext uri="{FF2B5EF4-FFF2-40B4-BE49-F238E27FC236}">
                  <a16:creationId xmlns:a16="http://schemas.microsoft.com/office/drawing/2014/main" id="{30E66732-8CFA-4EA5-9852-67610C058EF3}"/>
                </a:ext>
              </a:extLst>
            </p:cNvPr>
            <p:cNvSpPr txBox="1"/>
            <p:nvPr/>
          </p:nvSpPr>
          <p:spPr>
            <a:xfrm>
              <a:off x="4352057" y="2212409"/>
              <a:ext cx="451544" cy="441480"/>
            </a:xfrm>
            <a:prstGeom prst="rect">
              <a:avLst/>
            </a:prstGeom>
            <a:noFill/>
          </p:spPr>
          <p:txBody>
            <a:bodyPr wrap="square" rtlCol="0">
              <a:spAutoFit/>
            </a:bodyPr>
            <a:lstStyle/>
            <a:p>
              <a:r>
                <a:rPr lang="en-AU" dirty="0"/>
                <a:t>…</a:t>
              </a:r>
            </a:p>
          </p:txBody>
        </p:sp>
        <p:sp>
          <p:nvSpPr>
            <p:cNvPr id="13" name="TextBox 12">
              <a:extLst>
                <a:ext uri="{FF2B5EF4-FFF2-40B4-BE49-F238E27FC236}">
                  <a16:creationId xmlns:a16="http://schemas.microsoft.com/office/drawing/2014/main" id="{8D272225-70B1-4D08-95DC-4625F5E66877}"/>
                </a:ext>
              </a:extLst>
            </p:cNvPr>
            <p:cNvSpPr txBox="1"/>
            <p:nvPr/>
          </p:nvSpPr>
          <p:spPr>
            <a:xfrm>
              <a:off x="4847914" y="1100031"/>
              <a:ext cx="447492" cy="221185"/>
            </a:xfrm>
            <a:prstGeom prst="rect">
              <a:avLst/>
            </a:prstGeom>
            <a:noFill/>
          </p:spPr>
          <p:txBody>
            <a:bodyPr wrap="none" rtlCol="0">
              <a:spAutoFit/>
            </a:bodyPr>
            <a:lstStyle/>
            <a:p>
              <a:r>
                <a:rPr lang="en-AU" sz="1050" dirty="0">
                  <a:solidFill>
                    <a:schemeClr val="accent2">
                      <a:lumMod val="60000"/>
                      <a:lumOff val="40000"/>
                    </a:schemeClr>
                  </a:solidFill>
                </a:rPr>
                <a:t>AN_IT</a:t>
              </a:r>
            </a:p>
          </p:txBody>
        </p:sp>
        <p:sp>
          <p:nvSpPr>
            <p:cNvPr id="377" name="TextBox 376">
              <a:extLst>
                <a:ext uri="{FF2B5EF4-FFF2-40B4-BE49-F238E27FC236}">
                  <a16:creationId xmlns:a16="http://schemas.microsoft.com/office/drawing/2014/main" id="{7DDEF633-DF95-4DD2-9E8D-5116317ECA8A}"/>
                </a:ext>
              </a:extLst>
            </p:cNvPr>
            <p:cNvSpPr txBox="1"/>
            <p:nvPr/>
          </p:nvSpPr>
          <p:spPr>
            <a:xfrm>
              <a:off x="4838208" y="1442248"/>
              <a:ext cx="448881" cy="221185"/>
            </a:xfrm>
            <a:prstGeom prst="rect">
              <a:avLst/>
            </a:prstGeom>
            <a:noFill/>
          </p:spPr>
          <p:txBody>
            <a:bodyPr wrap="none" rtlCol="0">
              <a:spAutoFit/>
            </a:bodyPr>
            <a:lstStyle/>
            <a:p>
              <a:r>
                <a:rPr lang="en-AU" sz="1050" dirty="0">
                  <a:solidFill>
                    <a:schemeClr val="accent2">
                      <a:lumMod val="60000"/>
                      <a:lumOff val="40000"/>
                    </a:schemeClr>
                  </a:solidFill>
                </a:rPr>
                <a:t>AN_...</a:t>
              </a:r>
            </a:p>
          </p:txBody>
        </p:sp>
        <p:sp>
          <p:nvSpPr>
            <p:cNvPr id="378" name="TextBox 377">
              <a:extLst>
                <a:ext uri="{FF2B5EF4-FFF2-40B4-BE49-F238E27FC236}">
                  <a16:creationId xmlns:a16="http://schemas.microsoft.com/office/drawing/2014/main" id="{CD506330-6E05-4431-B428-E5EF2ADEEC09}"/>
                </a:ext>
              </a:extLst>
            </p:cNvPr>
            <p:cNvSpPr txBox="1"/>
            <p:nvPr/>
          </p:nvSpPr>
          <p:spPr>
            <a:xfrm>
              <a:off x="4841914" y="1751275"/>
              <a:ext cx="494714" cy="221185"/>
            </a:xfrm>
            <a:prstGeom prst="rect">
              <a:avLst/>
            </a:prstGeom>
            <a:noFill/>
          </p:spPr>
          <p:txBody>
            <a:bodyPr wrap="none" rtlCol="0">
              <a:spAutoFit/>
            </a:bodyPr>
            <a:lstStyle/>
            <a:p>
              <a:r>
                <a:rPr lang="en-AU" sz="1050" dirty="0">
                  <a:solidFill>
                    <a:schemeClr val="accent2">
                      <a:lumMod val="60000"/>
                      <a:lumOff val="40000"/>
                    </a:schemeClr>
                  </a:solidFill>
                </a:rPr>
                <a:t>AN_HX</a:t>
              </a:r>
            </a:p>
          </p:txBody>
        </p:sp>
        <p:sp>
          <p:nvSpPr>
            <p:cNvPr id="379" name="TextBox 378">
              <a:extLst>
                <a:ext uri="{FF2B5EF4-FFF2-40B4-BE49-F238E27FC236}">
                  <a16:creationId xmlns:a16="http://schemas.microsoft.com/office/drawing/2014/main" id="{B18ECAA3-07A2-4896-B509-7A2B9F1231CA}"/>
                </a:ext>
              </a:extLst>
            </p:cNvPr>
            <p:cNvSpPr txBox="1"/>
            <p:nvPr/>
          </p:nvSpPr>
          <p:spPr>
            <a:xfrm>
              <a:off x="7326357" y="2044068"/>
              <a:ext cx="928039" cy="221185"/>
            </a:xfrm>
            <a:prstGeom prst="rect">
              <a:avLst/>
            </a:prstGeom>
            <a:noFill/>
          </p:spPr>
          <p:txBody>
            <a:bodyPr wrap="none" rtlCol="0">
              <a:spAutoFit/>
            </a:bodyPr>
            <a:lstStyle/>
            <a:p>
              <a:r>
                <a:rPr lang="en-AU" sz="1050" dirty="0">
                  <a:solidFill>
                    <a:schemeClr val="accent4">
                      <a:lumMod val="60000"/>
                      <a:lumOff val="40000"/>
                    </a:schemeClr>
                  </a:solidFill>
                </a:rPr>
                <a:t>HY_DT_CW_BW</a:t>
              </a:r>
            </a:p>
          </p:txBody>
        </p:sp>
        <p:sp>
          <p:nvSpPr>
            <p:cNvPr id="380" name="TextBox 379">
              <a:extLst>
                <a:ext uri="{FF2B5EF4-FFF2-40B4-BE49-F238E27FC236}">
                  <a16:creationId xmlns:a16="http://schemas.microsoft.com/office/drawing/2014/main" id="{6DED32D2-6DC3-48CB-AFA3-15EBB301C74A}"/>
                </a:ext>
              </a:extLst>
            </p:cNvPr>
            <p:cNvSpPr txBox="1"/>
            <p:nvPr/>
          </p:nvSpPr>
          <p:spPr>
            <a:xfrm>
              <a:off x="7308666" y="2701588"/>
              <a:ext cx="889151" cy="221185"/>
            </a:xfrm>
            <a:prstGeom prst="rect">
              <a:avLst/>
            </a:prstGeom>
            <a:noFill/>
          </p:spPr>
          <p:txBody>
            <a:bodyPr wrap="none" rtlCol="0">
              <a:spAutoFit/>
            </a:bodyPr>
            <a:lstStyle/>
            <a:p>
              <a:r>
                <a:rPr lang="en-AU" sz="1050" dirty="0">
                  <a:solidFill>
                    <a:schemeClr val="accent4">
                      <a:lumMod val="60000"/>
                      <a:lumOff val="40000"/>
                    </a:schemeClr>
                  </a:solidFill>
                </a:rPr>
                <a:t>HY_DT_CW_EH</a:t>
              </a:r>
            </a:p>
          </p:txBody>
        </p:sp>
        <p:sp>
          <p:nvSpPr>
            <p:cNvPr id="381" name="TextBox 380">
              <a:extLst>
                <a:ext uri="{FF2B5EF4-FFF2-40B4-BE49-F238E27FC236}">
                  <a16:creationId xmlns:a16="http://schemas.microsoft.com/office/drawing/2014/main" id="{43FDE649-4452-4D27-8F37-65689FC7E9E5}"/>
                </a:ext>
              </a:extLst>
            </p:cNvPr>
            <p:cNvSpPr txBox="1"/>
            <p:nvPr/>
          </p:nvSpPr>
          <p:spPr>
            <a:xfrm>
              <a:off x="7321687" y="2377923"/>
              <a:ext cx="879428" cy="221185"/>
            </a:xfrm>
            <a:prstGeom prst="rect">
              <a:avLst/>
            </a:prstGeom>
            <a:noFill/>
          </p:spPr>
          <p:txBody>
            <a:bodyPr wrap="none" rtlCol="0">
              <a:spAutoFit/>
            </a:bodyPr>
            <a:lstStyle/>
            <a:p>
              <a:r>
                <a:rPr lang="en-AU" sz="1050" dirty="0">
                  <a:solidFill>
                    <a:schemeClr val="accent4">
                      <a:lumMod val="60000"/>
                      <a:lumOff val="40000"/>
                    </a:schemeClr>
                  </a:solidFill>
                </a:rPr>
                <a:t>HY_DT_CW_CE</a:t>
              </a:r>
            </a:p>
          </p:txBody>
        </p:sp>
        <p:sp>
          <p:nvSpPr>
            <p:cNvPr id="391" name="Flowchart: Alternate Process 390">
              <a:extLst>
                <a:ext uri="{FF2B5EF4-FFF2-40B4-BE49-F238E27FC236}">
                  <a16:creationId xmlns:a16="http://schemas.microsoft.com/office/drawing/2014/main" id="{A137F927-8F64-4440-A84E-FE257C5D50ED}"/>
                </a:ext>
              </a:extLst>
            </p:cNvPr>
            <p:cNvSpPr/>
            <p:nvPr/>
          </p:nvSpPr>
          <p:spPr>
            <a:xfrm>
              <a:off x="6081589" y="4604583"/>
              <a:ext cx="885910" cy="31648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TE_BF_GG</a:t>
              </a:r>
            </a:p>
          </p:txBody>
        </p:sp>
        <p:sp>
          <p:nvSpPr>
            <p:cNvPr id="392" name="Left Brace 391">
              <a:extLst>
                <a:ext uri="{FF2B5EF4-FFF2-40B4-BE49-F238E27FC236}">
                  <a16:creationId xmlns:a16="http://schemas.microsoft.com/office/drawing/2014/main" id="{FEE43046-6AF3-4CD1-BB19-8E8BBB30E9DA}"/>
                </a:ext>
              </a:extLst>
            </p:cNvPr>
            <p:cNvSpPr/>
            <p:nvPr/>
          </p:nvSpPr>
          <p:spPr>
            <a:xfrm>
              <a:off x="7096647" y="4442389"/>
              <a:ext cx="326113" cy="639794"/>
            </a:xfrm>
            <a:prstGeom prst="leftBrace">
              <a:avLst>
                <a:gd name="adj1" fmla="val 107260"/>
                <a:gd name="adj2" fmla="val 50000"/>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3" name="Rectangle 392">
              <a:extLst>
                <a:ext uri="{FF2B5EF4-FFF2-40B4-BE49-F238E27FC236}">
                  <a16:creationId xmlns:a16="http://schemas.microsoft.com/office/drawing/2014/main" id="{B0AC0585-5BB4-42DF-8C73-2841E1DBB395}"/>
                </a:ext>
              </a:extLst>
            </p:cNvPr>
            <p:cNvSpPr/>
            <p:nvPr/>
          </p:nvSpPr>
          <p:spPr>
            <a:xfrm>
              <a:off x="8448380" y="4648735"/>
              <a:ext cx="920412" cy="316481"/>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sp>
          <p:nvSpPr>
            <p:cNvPr id="394" name="TextBox 393">
              <a:extLst>
                <a:ext uri="{FF2B5EF4-FFF2-40B4-BE49-F238E27FC236}">
                  <a16:creationId xmlns:a16="http://schemas.microsoft.com/office/drawing/2014/main" id="{EF935FCE-DE17-4F50-9BB1-6122E452B746}"/>
                </a:ext>
              </a:extLst>
            </p:cNvPr>
            <p:cNvSpPr txBox="1"/>
            <p:nvPr/>
          </p:nvSpPr>
          <p:spPr>
            <a:xfrm>
              <a:off x="7396370" y="4314071"/>
              <a:ext cx="766931" cy="221185"/>
            </a:xfrm>
            <a:prstGeom prst="rect">
              <a:avLst/>
            </a:prstGeom>
            <a:noFill/>
          </p:spPr>
          <p:txBody>
            <a:bodyPr wrap="none" rtlCol="0">
              <a:spAutoFit/>
            </a:bodyPr>
            <a:lstStyle/>
            <a:p>
              <a:r>
                <a:rPr lang="en-AU" sz="1050" dirty="0">
                  <a:solidFill>
                    <a:schemeClr val="accent4">
                      <a:lumMod val="60000"/>
                      <a:lumOff val="40000"/>
                    </a:schemeClr>
                  </a:solidFill>
                </a:rPr>
                <a:t>HY_DT_..._IT</a:t>
              </a:r>
            </a:p>
          </p:txBody>
        </p:sp>
        <p:sp>
          <p:nvSpPr>
            <p:cNvPr id="395" name="TextBox 394">
              <a:extLst>
                <a:ext uri="{FF2B5EF4-FFF2-40B4-BE49-F238E27FC236}">
                  <a16:creationId xmlns:a16="http://schemas.microsoft.com/office/drawing/2014/main" id="{44EB11C6-EC9A-4183-8715-640581FD7CC4}"/>
                </a:ext>
              </a:extLst>
            </p:cNvPr>
            <p:cNvSpPr txBox="1"/>
            <p:nvPr/>
          </p:nvSpPr>
          <p:spPr>
            <a:xfrm>
              <a:off x="7378680" y="4971591"/>
              <a:ext cx="807207" cy="221185"/>
            </a:xfrm>
            <a:prstGeom prst="rect">
              <a:avLst/>
            </a:prstGeom>
            <a:noFill/>
          </p:spPr>
          <p:txBody>
            <a:bodyPr wrap="none" rtlCol="0">
              <a:spAutoFit/>
            </a:bodyPr>
            <a:lstStyle/>
            <a:p>
              <a:r>
                <a:rPr lang="en-AU" sz="1050" dirty="0">
                  <a:solidFill>
                    <a:schemeClr val="accent4">
                      <a:lumMod val="60000"/>
                      <a:lumOff val="40000"/>
                    </a:schemeClr>
                  </a:solidFill>
                </a:rPr>
                <a:t>HY_DT_..._BC</a:t>
              </a:r>
            </a:p>
          </p:txBody>
        </p:sp>
        <p:sp>
          <p:nvSpPr>
            <p:cNvPr id="396" name="TextBox 395">
              <a:extLst>
                <a:ext uri="{FF2B5EF4-FFF2-40B4-BE49-F238E27FC236}">
                  <a16:creationId xmlns:a16="http://schemas.microsoft.com/office/drawing/2014/main" id="{5A13CD48-A2D1-44FF-B0F0-FEDE3ECB26DC}"/>
                </a:ext>
              </a:extLst>
            </p:cNvPr>
            <p:cNvSpPr txBox="1"/>
            <p:nvPr/>
          </p:nvSpPr>
          <p:spPr>
            <a:xfrm>
              <a:off x="7391700" y="4647925"/>
              <a:ext cx="768319" cy="221185"/>
            </a:xfrm>
            <a:prstGeom prst="rect">
              <a:avLst/>
            </a:prstGeom>
            <a:noFill/>
          </p:spPr>
          <p:txBody>
            <a:bodyPr wrap="none" rtlCol="0">
              <a:spAutoFit/>
            </a:bodyPr>
            <a:lstStyle/>
            <a:p>
              <a:r>
                <a:rPr lang="en-AU" sz="1050" dirty="0">
                  <a:solidFill>
                    <a:schemeClr val="accent4">
                      <a:lumMod val="60000"/>
                      <a:lumOff val="40000"/>
                    </a:schemeClr>
                  </a:solidFill>
                </a:rPr>
                <a:t>HY_DT_..._...</a:t>
              </a:r>
            </a:p>
          </p:txBody>
        </p:sp>
        <p:cxnSp>
          <p:nvCxnSpPr>
            <p:cNvPr id="397" name="Straight Arrow Connector 396">
              <a:extLst>
                <a:ext uri="{FF2B5EF4-FFF2-40B4-BE49-F238E27FC236}">
                  <a16:creationId xmlns:a16="http://schemas.microsoft.com/office/drawing/2014/main" id="{EE3F31F0-ED92-4305-B447-E7CEAD8546AD}"/>
                </a:ext>
              </a:extLst>
            </p:cNvPr>
            <p:cNvCxnSpPr>
              <a:cxnSpLocks/>
            </p:cNvCxnSpPr>
            <p:nvPr/>
          </p:nvCxnSpPr>
          <p:spPr>
            <a:xfrm flipV="1">
              <a:off x="5726248" y="4748825"/>
              <a:ext cx="361608" cy="1369"/>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8" name="Left Brace 397">
              <a:extLst>
                <a:ext uri="{FF2B5EF4-FFF2-40B4-BE49-F238E27FC236}">
                  <a16:creationId xmlns:a16="http://schemas.microsoft.com/office/drawing/2014/main" id="{70CE04D9-1333-49F7-8D91-A436D4892E75}"/>
                </a:ext>
              </a:extLst>
            </p:cNvPr>
            <p:cNvSpPr/>
            <p:nvPr/>
          </p:nvSpPr>
          <p:spPr>
            <a:xfrm>
              <a:off x="5791571" y="2479641"/>
              <a:ext cx="220005" cy="762650"/>
            </a:xfrm>
            <a:prstGeom prst="leftBrace">
              <a:avLst>
                <a:gd name="adj1" fmla="val 107260"/>
                <a:gd name="adj2" fmla="val 50000"/>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9" name="Flowchart: Alternate Process 398">
              <a:extLst>
                <a:ext uri="{FF2B5EF4-FFF2-40B4-BE49-F238E27FC236}">
                  <a16:creationId xmlns:a16="http://schemas.microsoft.com/office/drawing/2014/main" id="{EEE9BF90-D796-4F00-AA23-C4D746CF25D8}"/>
                </a:ext>
              </a:extLst>
            </p:cNvPr>
            <p:cNvSpPr/>
            <p:nvPr/>
          </p:nvSpPr>
          <p:spPr>
            <a:xfrm>
              <a:off x="6011576" y="3103112"/>
              <a:ext cx="885910" cy="31648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HY</a:t>
              </a: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_CW_GG</a:t>
              </a:r>
            </a:p>
          </p:txBody>
        </p:sp>
        <p:sp>
          <p:nvSpPr>
            <p:cNvPr id="401" name="Rectangle 400">
              <a:extLst>
                <a:ext uri="{FF2B5EF4-FFF2-40B4-BE49-F238E27FC236}">
                  <a16:creationId xmlns:a16="http://schemas.microsoft.com/office/drawing/2014/main" id="{6A3C9A29-EA5E-4C07-B8F2-BA4D1B3CE49C}"/>
                </a:ext>
              </a:extLst>
            </p:cNvPr>
            <p:cNvSpPr/>
            <p:nvPr/>
          </p:nvSpPr>
          <p:spPr>
            <a:xfrm>
              <a:off x="7154177" y="3107441"/>
              <a:ext cx="920412" cy="316481"/>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dirty="0">
                  <a:solidFill>
                    <a:schemeClr val="bg1"/>
                  </a:solidFill>
                </a:rPr>
                <a:t>END</a:t>
              </a:r>
            </a:p>
          </p:txBody>
        </p:sp>
        <p:cxnSp>
          <p:nvCxnSpPr>
            <p:cNvPr id="405" name="Straight Arrow Connector 404">
              <a:extLst>
                <a:ext uri="{FF2B5EF4-FFF2-40B4-BE49-F238E27FC236}">
                  <a16:creationId xmlns:a16="http://schemas.microsoft.com/office/drawing/2014/main" id="{569C3B3A-F1E5-4EF6-BFD9-4BAB0A19EE6C}"/>
                </a:ext>
              </a:extLst>
            </p:cNvPr>
            <p:cNvCxnSpPr>
              <a:cxnSpLocks/>
              <a:stCxn id="399" idx="3"/>
              <a:endCxn id="401" idx="1"/>
            </p:cNvCxnSpPr>
            <p:nvPr/>
          </p:nvCxnSpPr>
          <p:spPr>
            <a:xfrm>
              <a:off x="6897486" y="3261352"/>
              <a:ext cx="256692" cy="4330"/>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3A9479AF-07F7-4A3C-B684-5647EE8D9F69}"/>
              </a:ext>
            </a:extLst>
          </p:cNvPr>
          <p:cNvPicPr>
            <a:picLocks noChangeAspect="1"/>
          </p:cNvPicPr>
          <p:nvPr/>
        </p:nvPicPr>
        <p:blipFill>
          <a:blip r:embed="rId4"/>
          <a:stretch>
            <a:fillRect/>
          </a:stretch>
        </p:blipFill>
        <p:spPr>
          <a:xfrm>
            <a:off x="9555409" y="1019986"/>
            <a:ext cx="2417940" cy="4685400"/>
          </a:xfrm>
          <a:prstGeom prst="rect">
            <a:avLst/>
          </a:prstGeom>
        </p:spPr>
      </p:pic>
      <p:sp>
        <p:nvSpPr>
          <p:cNvPr id="66" name="TextBox 65">
            <a:extLst>
              <a:ext uri="{FF2B5EF4-FFF2-40B4-BE49-F238E27FC236}">
                <a16:creationId xmlns:a16="http://schemas.microsoft.com/office/drawing/2014/main" id="{4D0392C4-68C7-4182-868E-5B2571C5BD6E}"/>
              </a:ext>
            </a:extLst>
          </p:cNvPr>
          <p:cNvSpPr txBox="1"/>
          <p:nvPr/>
        </p:nvSpPr>
        <p:spPr>
          <a:xfrm>
            <a:off x="9837330" y="5956445"/>
            <a:ext cx="1737079" cy="369332"/>
          </a:xfrm>
          <a:prstGeom prst="rect">
            <a:avLst/>
          </a:prstGeom>
          <a:noFill/>
        </p:spPr>
        <p:txBody>
          <a:bodyPr wrap="none" rtlCol="0">
            <a:spAutoFit/>
          </a:bodyPr>
          <a:lstStyle/>
          <a:p>
            <a:r>
              <a:rPr lang="en-AU" dirty="0"/>
              <a:t>Total: 54 Models</a:t>
            </a:r>
          </a:p>
        </p:txBody>
      </p:sp>
      <p:sp>
        <p:nvSpPr>
          <p:cNvPr id="67" name="Flowchart: Alternate Process 66">
            <a:extLst>
              <a:ext uri="{FF2B5EF4-FFF2-40B4-BE49-F238E27FC236}">
                <a16:creationId xmlns:a16="http://schemas.microsoft.com/office/drawing/2014/main" id="{737424BE-D956-43B2-AFEB-EF6C3F145200}"/>
              </a:ext>
            </a:extLst>
          </p:cNvPr>
          <p:cNvSpPr/>
          <p:nvPr/>
        </p:nvSpPr>
        <p:spPr>
          <a:xfrm>
            <a:off x="2017281" y="6303747"/>
            <a:ext cx="885910" cy="316480"/>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KA\CH\KU\SO_SO</a:t>
            </a:r>
          </a:p>
        </p:txBody>
      </p:sp>
      <p:sp>
        <p:nvSpPr>
          <p:cNvPr id="76" name="Flowchart: Alternate Process 75">
            <a:extLst>
              <a:ext uri="{FF2B5EF4-FFF2-40B4-BE49-F238E27FC236}">
                <a16:creationId xmlns:a16="http://schemas.microsoft.com/office/drawing/2014/main" id="{5B397482-8026-47EC-8448-30A09AC40816}"/>
              </a:ext>
            </a:extLst>
          </p:cNvPr>
          <p:cNvSpPr/>
          <p:nvPr/>
        </p:nvSpPr>
        <p:spPr>
          <a:xfrm>
            <a:off x="3441535" y="6303747"/>
            <a:ext cx="799536" cy="30694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rPr>
              <a:t>AA</a:t>
            </a:r>
          </a:p>
        </p:txBody>
      </p:sp>
      <p:sp>
        <p:nvSpPr>
          <p:cNvPr id="77" name="Flowchart: Alternate Process 76">
            <a:extLst>
              <a:ext uri="{FF2B5EF4-FFF2-40B4-BE49-F238E27FC236}">
                <a16:creationId xmlns:a16="http://schemas.microsoft.com/office/drawing/2014/main" id="{20FBFDCD-05C8-4DF5-B3FA-5E239566DE39}"/>
              </a:ext>
            </a:extLst>
          </p:cNvPr>
          <p:cNvSpPr/>
          <p:nvPr/>
        </p:nvSpPr>
        <p:spPr>
          <a:xfrm>
            <a:off x="4414583" y="6303747"/>
            <a:ext cx="799536" cy="30694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AB</a:t>
            </a:r>
            <a:endPar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lowchart: Alternate Process 77">
            <a:extLst>
              <a:ext uri="{FF2B5EF4-FFF2-40B4-BE49-F238E27FC236}">
                <a16:creationId xmlns:a16="http://schemas.microsoft.com/office/drawing/2014/main" id="{74C1F0A0-6ADC-4B8D-A77C-E51A896E8667}"/>
              </a:ext>
            </a:extLst>
          </p:cNvPr>
          <p:cNvSpPr/>
          <p:nvPr/>
        </p:nvSpPr>
        <p:spPr>
          <a:xfrm>
            <a:off x="6360679" y="6303747"/>
            <a:ext cx="799536" cy="30694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AD</a:t>
            </a:r>
            <a:endPar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lowchart: Alternate Process 78">
            <a:extLst>
              <a:ext uri="{FF2B5EF4-FFF2-40B4-BE49-F238E27FC236}">
                <a16:creationId xmlns:a16="http://schemas.microsoft.com/office/drawing/2014/main" id="{343C7682-EF2E-4DBB-B224-53EC9A8041E2}"/>
              </a:ext>
            </a:extLst>
          </p:cNvPr>
          <p:cNvSpPr/>
          <p:nvPr/>
        </p:nvSpPr>
        <p:spPr>
          <a:xfrm>
            <a:off x="7333727" y="6303747"/>
            <a:ext cx="799536" cy="30694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AE</a:t>
            </a:r>
            <a:endPar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lowchart: Alternate Process 79">
            <a:extLst>
              <a:ext uri="{FF2B5EF4-FFF2-40B4-BE49-F238E27FC236}">
                <a16:creationId xmlns:a16="http://schemas.microsoft.com/office/drawing/2014/main" id="{B697D46F-6960-44E1-B32E-23F633DE1F93}"/>
              </a:ext>
            </a:extLst>
          </p:cNvPr>
          <p:cNvSpPr/>
          <p:nvPr/>
        </p:nvSpPr>
        <p:spPr>
          <a:xfrm>
            <a:off x="5387631" y="6303747"/>
            <a:ext cx="799536" cy="30694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dirty="0">
                <a:solidFill>
                  <a:prstClr val="black"/>
                </a:solidFill>
                <a:latin typeface="Calibri" panose="020F0502020204030204"/>
              </a:rPr>
              <a:t>AC</a:t>
            </a:r>
            <a:endParaRPr kumimoji="0" lang="en-AU"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75FF625B-FD1B-45A4-9B49-F8D9231990F8}"/>
              </a:ext>
            </a:extLst>
          </p:cNvPr>
          <p:cNvSpPr/>
          <p:nvPr/>
        </p:nvSpPr>
        <p:spPr>
          <a:xfrm rot="16200000">
            <a:off x="3066954" y="6347552"/>
            <a:ext cx="196947" cy="22886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Title 4">
            <a:extLst>
              <a:ext uri="{FF2B5EF4-FFF2-40B4-BE49-F238E27FC236}">
                <a16:creationId xmlns:a16="http://schemas.microsoft.com/office/drawing/2014/main" id="{6617131C-83C5-4DC8-9A2F-11F7D12BB270}"/>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 </a:t>
            </a:r>
          </a:p>
        </p:txBody>
      </p:sp>
      <p:sp>
        <p:nvSpPr>
          <p:cNvPr id="70" name="Title 4">
            <a:extLst>
              <a:ext uri="{FF2B5EF4-FFF2-40B4-BE49-F238E27FC236}">
                <a16:creationId xmlns:a16="http://schemas.microsoft.com/office/drawing/2014/main" id="{CF534AED-1CC3-4F03-B83C-C81AD4D642C4}"/>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1" name="Title 4">
            <a:extLst>
              <a:ext uri="{FF2B5EF4-FFF2-40B4-BE49-F238E27FC236}">
                <a16:creationId xmlns:a16="http://schemas.microsoft.com/office/drawing/2014/main" id="{8C388B46-CB4C-40ED-A5D2-163C9F028963}"/>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72" name="Title 4">
            <a:extLst>
              <a:ext uri="{FF2B5EF4-FFF2-40B4-BE49-F238E27FC236}">
                <a16:creationId xmlns:a16="http://schemas.microsoft.com/office/drawing/2014/main" id="{227DF095-2453-41C0-BFC2-EDA224D60BCF}"/>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73" name="Title 4">
            <a:extLst>
              <a:ext uri="{FF2B5EF4-FFF2-40B4-BE49-F238E27FC236}">
                <a16:creationId xmlns:a16="http://schemas.microsoft.com/office/drawing/2014/main" id="{7D75ED5A-803F-4FBB-A481-C090B1A5DDFE}"/>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74" name="Title 4">
            <a:extLst>
              <a:ext uri="{FF2B5EF4-FFF2-40B4-BE49-F238E27FC236}">
                <a16:creationId xmlns:a16="http://schemas.microsoft.com/office/drawing/2014/main" id="{875E539E-6418-46F5-BBB0-9FF17270B4E7}"/>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75" name="Title 4">
            <a:extLst>
              <a:ext uri="{FF2B5EF4-FFF2-40B4-BE49-F238E27FC236}">
                <a16:creationId xmlns:a16="http://schemas.microsoft.com/office/drawing/2014/main" id="{A8AD5C0B-3FD0-48BC-B990-B6A89537832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81" name="Title 4">
            <a:extLst>
              <a:ext uri="{FF2B5EF4-FFF2-40B4-BE49-F238E27FC236}">
                <a16:creationId xmlns:a16="http://schemas.microsoft.com/office/drawing/2014/main" id="{F8C1119B-FF62-460D-BADA-FB4907AECF79}"/>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3486486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a:t>
            </a: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69" name="Subtitle 2">
            <a:extLst>
              <a:ext uri="{FF2B5EF4-FFF2-40B4-BE49-F238E27FC236}">
                <a16:creationId xmlns:a16="http://schemas.microsoft.com/office/drawing/2014/main" id="{035AE783-99AE-46C0-AD88-2F2646898387}"/>
              </a:ext>
            </a:extLst>
          </p:cNvPr>
          <p:cNvSpPr txBox="1">
            <a:spLocks/>
          </p:cNvSpPr>
          <p:nvPr/>
        </p:nvSpPr>
        <p:spPr>
          <a:xfrm>
            <a:off x="2058397" y="3154325"/>
            <a:ext cx="5555421" cy="43288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kumimoji="0" lang="en-AU" sz="1800" b="0" i="0" u="none" strike="noStrike" kern="1200" cap="none" spc="0" normalizeH="0" baseline="0" noProof="0" dirty="0">
                <a:ln>
                  <a:noFill/>
                </a:ln>
                <a:solidFill>
                  <a:prstClr val="white"/>
                </a:solidFill>
                <a:effectLst/>
                <a:uLnTx/>
                <a:uFillTx/>
                <a:latin typeface="Calibri" panose="020F0502020204030204"/>
              </a:rPr>
              <a:t>Use single layer </a:t>
            </a:r>
            <a:r>
              <a:rPr lang="en-AU" sz="1800" dirty="0">
                <a:solidFill>
                  <a:prstClr val="white"/>
                </a:solidFill>
                <a:latin typeface="Calibri" panose="020F0502020204030204"/>
              </a:rPr>
              <a:t>subclasses to train on more data</a:t>
            </a:r>
            <a:endParaRPr kumimoji="0" lang="en-AU" sz="1800" b="0" i="0" u="none" strike="noStrike" kern="1200" cap="none" spc="0" normalizeH="0" baseline="0" noProof="0" dirty="0">
              <a:ln>
                <a:noFill/>
              </a:ln>
              <a:solidFill>
                <a:prstClr val="white"/>
              </a:solidFill>
              <a:effectLst/>
              <a:uLnTx/>
              <a:uFillTx/>
              <a:latin typeface="Calibri" panose="020F0502020204030204"/>
            </a:endParaRPr>
          </a:p>
        </p:txBody>
      </p:sp>
      <p:grpSp>
        <p:nvGrpSpPr>
          <p:cNvPr id="10" name="Group 9">
            <a:extLst>
              <a:ext uri="{FF2B5EF4-FFF2-40B4-BE49-F238E27FC236}">
                <a16:creationId xmlns:a16="http://schemas.microsoft.com/office/drawing/2014/main" id="{1559439D-3B4F-4BA2-B314-DE0A4434AA85}"/>
              </a:ext>
            </a:extLst>
          </p:cNvPr>
          <p:cNvGrpSpPr/>
          <p:nvPr/>
        </p:nvGrpSpPr>
        <p:grpSpPr>
          <a:xfrm>
            <a:off x="2271622" y="4986326"/>
            <a:ext cx="6075074" cy="1125946"/>
            <a:chOff x="5475664" y="5554153"/>
            <a:chExt cx="6075074" cy="1125946"/>
          </a:xfrm>
        </p:grpSpPr>
        <p:pic>
          <p:nvPicPr>
            <p:cNvPr id="70" name="Picture 69" descr="Graphical user interface, application, table, Excel&#10;&#10;Description automatically generated">
              <a:extLst>
                <a:ext uri="{FF2B5EF4-FFF2-40B4-BE49-F238E27FC236}">
                  <a16:creationId xmlns:a16="http://schemas.microsoft.com/office/drawing/2014/main" id="{A1331EA2-BEE3-4DA7-A0C0-2D2E4EABA8F4}"/>
                </a:ext>
              </a:extLst>
            </p:cNvPr>
            <p:cNvPicPr>
              <a:picLocks noChangeAspect="1"/>
            </p:cNvPicPr>
            <p:nvPr/>
          </p:nvPicPr>
          <p:blipFill rotWithShape="1">
            <a:blip r:embed="rId4">
              <a:extLst>
                <a:ext uri="{28A0092B-C50C-407E-A947-70E740481C1C}">
                  <a14:useLocalDpi xmlns:a14="http://schemas.microsoft.com/office/drawing/2010/main" val="0"/>
                </a:ext>
              </a:extLst>
            </a:blip>
            <a:srcRect l="22549" t="28587" r="57462" b="59913"/>
            <a:stretch/>
          </p:blipFill>
          <p:spPr>
            <a:xfrm>
              <a:off x="5475664" y="5558971"/>
              <a:ext cx="3030196" cy="1121128"/>
            </a:xfrm>
            <a:prstGeom prst="rect">
              <a:avLst/>
            </a:prstGeom>
          </p:spPr>
        </p:pic>
        <p:pic>
          <p:nvPicPr>
            <p:cNvPr id="81" name="Picture 80" descr="Graphical user interface, application, table, Excel&#10;&#10;Description automatically generated">
              <a:extLst>
                <a:ext uri="{FF2B5EF4-FFF2-40B4-BE49-F238E27FC236}">
                  <a16:creationId xmlns:a16="http://schemas.microsoft.com/office/drawing/2014/main" id="{3FDF47B2-FE1E-4EA7-AB51-DC60C747B709}"/>
                </a:ext>
              </a:extLst>
            </p:cNvPr>
            <p:cNvPicPr>
              <a:picLocks noChangeAspect="1"/>
            </p:cNvPicPr>
            <p:nvPr/>
          </p:nvPicPr>
          <p:blipFill rotWithShape="1">
            <a:blip r:embed="rId4">
              <a:extLst>
                <a:ext uri="{28A0092B-C50C-407E-A947-70E740481C1C}">
                  <a14:useLocalDpi xmlns:a14="http://schemas.microsoft.com/office/drawing/2010/main" val="0"/>
                </a:ext>
              </a:extLst>
            </a:blip>
            <a:srcRect l="6330" t="28867" r="77964" b="59913"/>
            <a:stretch/>
          </p:blipFill>
          <p:spPr>
            <a:xfrm>
              <a:off x="9169847" y="5554153"/>
              <a:ext cx="2380891" cy="1093865"/>
            </a:xfrm>
            <a:prstGeom prst="rect">
              <a:avLst/>
            </a:prstGeom>
          </p:spPr>
        </p:pic>
        <p:sp>
          <p:nvSpPr>
            <p:cNvPr id="2" name="Arrow: Right 1">
              <a:extLst>
                <a:ext uri="{FF2B5EF4-FFF2-40B4-BE49-F238E27FC236}">
                  <a16:creationId xmlns:a16="http://schemas.microsoft.com/office/drawing/2014/main" id="{DEE7B1B2-9045-4157-BEB2-38943D8DD5ED}"/>
                </a:ext>
              </a:extLst>
            </p:cNvPr>
            <p:cNvSpPr/>
            <p:nvPr/>
          </p:nvSpPr>
          <p:spPr>
            <a:xfrm>
              <a:off x="8613566" y="5989194"/>
              <a:ext cx="448574" cy="2606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714D357C-F6C3-4067-B1FF-AC039F7E1BD7}"/>
              </a:ext>
            </a:extLst>
          </p:cNvPr>
          <p:cNvGrpSpPr/>
          <p:nvPr/>
        </p:nvGrpSpPr>
        <p:grpSpPr>
          <a:xfrm>
            <a:off x="2228191" y="3705065"/>
            <a:ext cx="3239359" cy="1144432"/>
            <a:chOff x="2660469" y="3962569"/>
            <a:chExt cx="3239359" cy="1144432"/>
          </a:xfrm>
        </p:grpSpPr>
        <p:sp>
          <p:nvSpPr>
            <p:cNvPr id="82" name="Flowchart: Alternate Process 81">
              <a:extLst>
                <a:ext uri="{FF2B5EF4-FFF2-40B4-BE49-F238E27FC236}">
                  <a16:creationId xmlns:a16="http://schemas.microsoft.com/office/drawing/2014/main" id="{1C38162B-3D7C-4861-B092-84EADCE9F55E}"/>
                </a:ext>
              </a:extLst>
            </p:cNvPr>
            <p:cNvSpPr/>
            <p:nvPr/>
          </p:nvSpPr>
          <p:spPr>
            <a:xfrm>
              <a:off x="2660470" y="3962569"/>
              <a:ext cx="1434201" cy="30694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solidFill>
                    <a:prstClr val="black"/>
                  </a:solidFill>
                  <a:latin typeface="Calibri" panose="020F0502020204030204"/>
                </a:rPr>
                <a:t>CH_AA_AH_AT</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lowchart: Alternate Process 82">
              <a:extLst>
                <a:ext uri="{FF2B5EF4-FFF2-40B4-BE49-F238E27FC236}">
                  <a16:creationId xmlns:a16="http://schemas.microsoft.com/office/drawing/2014/main" id="{B8805BDA-3C59-4900-B7FE-9062AF9B644E}"/>
                </a:ext>
              </a:extLst>
            </p:cNvPr>
            <p:cNvSpPr/>
            <p:nvPr/>
          </p:nvSpPr>
          <p:spPr>
            <a:xfrm>
              <a:off x="2660470" y="4382485"/>
              <a:ext cx="1434201" cy="30694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solidFill>
                    <a:prstClr val="black"/>
                  </a:solidFill>
                  <a:latin typeface="Calibri" panose="020F0502020204030204"/>
                </a:rPr>
                <a:t>…_..._..._AT</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Left Brace 83">
              <a:extLst>
                <a:ext uri="{FF2B5EF4-FFF2-40B4-BE49-F238E27FC236}">
                  <a16:creationId xmlns:a16="http://schemas.microsoft.com/office/drawing/2014/main" id="{7D37AA3D-B7C2-473E-9167-A4C76960A6E5}"/>
                </a:ext>
              </a:extLst>
            </p:cNvPr>
            <p:cNvSpPr/>
            <p:nvPr/>
          </p:nvSpPr>
          <p:spPr>
            <a:xfrm rot="10800000">
              <a:off x="4169434" y="4047879"/>
              <a:ext cx="149525" cy="871646"/>
            </a:xfrm>
            <a:prstGeom prst="leftBrace">
              <a:avLst>
                <a:gd name="adj1" fmla="val 107260"/>
                <a:gd name="adj2" fmla="val 50000"/>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5" name="Flowchart: Alternate Process 84">
              <a:extLst>
                <a:ext uri="{FF2B5EF4-FFF2-40B4-BE49-F238E27FC236}">
                  <a16:creationId xmlns:a16="http://schemas.microsoft.com/office/drawing/2014/main" id="{1EB4C383-D512-47AF-B19D-46FD61E69163}"/>
                </a:ext>
              </a:extLst>
            </p:cNvPr>
            <p:cNvSpPr/>
            <p:nvPr/>
          </p:nvSpPr>
          <p:spPr>
            <a:xfrm>
              <a:off x="4465627" y="4358961"/>
              <a:ext cx="1434201" cy="30694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solidFill>
                    <a:prstClr val="black"/>
                  </a:solidFill>
                  <a:latin typeface="Calibri" panose="020F0502020204030204"/>
                </a:rPr>
                <a:t>AT</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lowchart: Alternate Process 85">
              <a:extLst>
                <a:ext uri="{FF2B5EF4-FFF2-40B4-BE49-F238E27FC236}">
                  <a16:creationId xmlns:a16="http://schemas.microsoft.com/office/drawing/2014/main" id="{DD7EFBE6-D95A-4164-A185-19CDA27BB377}"/>
                </a:ext>
              </a:extLst>
            </p:cNvPr>
            <p:cNvSpPr/>
            <p:nvPr/>
          </p:nvSpPr>
          <p:spPr>
            <a:xfrm>
              <a:off x="2660469" y="4800061"/>
              <a:ext cx="1434201" cy="30694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solidFill>
                    <a:prstClr val="black"/>
                  </a:solidFill>
                  <a:latin typeface="Calibri" panose="020F0502020204030204"/>
                </a:rPr>
                <a:t>CH_AB_AH_AT</a:t>
              </a:r>
              <a:endPar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D6F96573-4F4D-4E9B-8FC0-98A9CDEA5EA4}"/>
              </a:ext>
            </a:extLst>
          </p:cNvPr>
          <p:cNvSpPr txBox="1"/>
          <p:nvPr/>
        </p:nvSpPr>
        <p:spPr>
          <a:xfrm>
            <a:off x="4945047" y="6409314"/>
            <a:ext cx="1475084" cy="369332"/>
          </a:xfrm>
          <a:prstGeom prst="rect">
            <a:avLst/>
          </a:prstGeom>
          <a:noFill/>
        </p:spPr>
        <p:txBody>
          <a:bodyPr wrap="none" rtlCol="0">
            <a:spAutoFit/>
          </a:bodyPr>
          <a:lstStyle/>
          <a:p>
            <a:r>
              <a:rPr lang="en-AU" dirty="0">
                <a:highlight>
                  <a:srgbClr val="008000"/>
                </a:highlight>
              </a:rPr>
              <a:t>83.2% --- 49%</a:t>
            </a:r>
          </a:p>
        </p:txBody>
      </p:sp>
      <p:sp>
        <p:nvSpPr>
          <p:cNvPr id="290" name="Subtitle 2">
            <a:extLst>
              <a:ext uri="{FF2B5EF4-FFF2-40B4-BE49-F238E27FC236}">
                <a16:creationId xmlns:a16="http://schemas.microsoft.com/office/drawing/2014/main" id="{A53C8281-1351-49FE-8C6B-A6F810CC9B05}"/>
              </a:ext>
            </a:extLst>
          </p:cNvPr>
          <p:cNvSpPr txBox="1">
            <a:spLocks/>
          </p:cNvSpPr>
          <p:nvPr/>
        </p:nvSpPr>
        <p:spPr>
          <a:xfrm>
            <a:off x="1977884" y="1020739"/>
            <a:ext cx="5555421"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AU" sz="1800" dirty="0">
                <a:solidFill>
                  <a:prstClr val="white"/>
                </a:solidFill>
              </a:rPr>
              <a:t>-- Rare categories</a:t>
            </a:r>
          </a:p>
          <a:p>
            <a:pPr lvl="0" algn="l"/>
            <a:r>
              <a:rPr kumimoji="0" lang="en-AU" sz="1800" b="0" i="0" u="none" strike="noStrike" kern="1200" cap="none" spc="0" normalizeH="0" baseline="0" noProof="0" dirty="0">
                <a:ln>
                  <a:noFill/>
                </a:ln>
                <a:solidFill>
                  <a:prstClr val="white"/>
                </a:solidFill>
                <a:effectLst/>
                <a:uLnTx/>
                <a:uFillTx/>
                <a:latin typeface="Calibri" panose="020F0502020204030204"/>
              </a:rPr>
              <a:t>    More than 80%</a:t>
            </a:r>
            <a:r>
              <a:rPr kumimoji="0" lang="en-AU" sz="1800" b="0" i="0" u="none" strike="noStrike" kern="1200" cap="none" spc="0" normalizeH="0" noProof="0" dirty="0">
                <a:ln>
                  <a:noFill/>
                </a:ln>
                <a:solidFill>
                  <a:prstClr val="white"/>
                </a:solidFill>
                <a:effectLst/>
                <a:uLnTx/>
                <a:uFillTx/>
                <a:latin typeface="Calibri" panose="020F0502020204030204"/>
              </a:rPr>
              <a:t> of leaf nodes have less than 10 samples</a:t>
            </a:r>
            <a:endParaRPr kumimoji="0" lang="en-AU" sz="1800" b="0" i="0" u="none" strike="noStrike" kern="1200" cap="none" spc="0" normalizeH="0" baseline="0" noProof="0" dirty="0">
              <a:ln>
                <a:noFill/>
              </a:ln>
              <a:solidFill>
                <a:prstClr val="white"/>
              </a:solidFill>
              <a:effectLst/>
              <a:uLnTx/>
              <a:uFillTx/>
              <a:latin typeface="Calibri" panose="020F0502020204030204"/>
            </a:endParaRPr>
          </a:p>
        </p:txBody>
      </p:sp>
      <p:pic>
        <p:nvPicPr>
          <p:cNvPr id="291" name="Picture 290" descr="Graphical user interface, application, table, Excel&#10;&#10;Description automatically generated">
            <a:extLst>
              <a:ext uri="{FF2B5EF4-FFF2-40B4-BE49-F238E27FC236}">
                <a16:creationId xmlns:a16="http://schemas.microsoft.com/office/drawing/2014/main" id="{EC684DF7-A4EB-498C-B7A7-E290BCECC224}"/>
              </a:ext>
            </a:extLst>
          </p:cNvPr>
          <p:cNvPicPr>
            <a:picLocks noChangeAspect="1"/>
          </p:cNvPicPr>
          <p:nvPr/>
        </p:nvPicPr>
        <p:blipFill rotWithShape="1">
          <a:blip r:embed="rId4">
            <a:extLst>
              <a:ext uri="{28A0092B-C50C-407E-A947-70E740481C1C}">
                <a14:useLocalDpi xmlns:a14="http://schemas.microsoft.com/office/drawing/2010/main" val="0"/>
              </a:ext>
            </a:extLst>
          </a:blip>
          <a:srcRect l="22549" t="28587" r="57462" b="59913"/>
          <a:stretch/>
        </p:blipFill>
        <p:spPr>
          <a:xfrm>
            <a:off x="2332773" y="1822013"/>
            <a:ext cx="3030196" cy="1121128"/>
          </a:xfrm>
          <a:prstGeom prst="rect">
            <a:avLst/>
          </a:prstGeom>
        </p:spPr>
      </p:pic>
      <p:pic>
        <p:nvPicPr>
          <p:cNvPr id="292" name="Picture 291">
            <a:extLst>
              <a:ext uri="{FF2B5EF4-FFF2-40B4-BE49-F238E27FC236}">
                <a16:creationId xmlns:a16="http://schemas.microsoft.com/office/drawing/2014/main" id="{680FA46F-E206-49CD-9377-C3FFFD8651CA}"/>
              </a:ext>
            </a:extLst>
          </p:cNvPr>
          <p:cNvPicPr>
            <a:picLocks noChangeAspect="1"/>
          </p:cNvPicPr>
          <p:nvPr/>
        </p:nvPicPr>
        <p:blipFill>
          <a:blip r:embed="rId5">
            <a:alphaModFix/>
          </a:blip>
          <a:stretch>
            <a:fillRect/>
          </a:stretch>
        </p:blipFill>
        <p:spPr>
          <a:xfrm>
            <a:off x="7745188" y="124467"/>
            <a:ext cx="4348406" cy="1487744"/>
          </a:xfrm>
          <a:prstGeom prst="rect">
            <a:avLst/>
          </a:prstGeom>
          <a:solidFill>
            <a:schemeClr val="tx1">
              <a:lumMod val="95000"/>
            </a:schemeClr>
          </a:solidFill>
          <a:effectLst>
            <a:softEdge rad="127000"/>
          </a:effectLst>
        </p:spPr>
      </p:pic>
      <p:sp>
        <p:nvSpPr>
          <p:cNvPr id="28" name="Title 4">
            <a:extLst>
              <a:ext uri="{FF2B5EF4-FFF2-40B4-BE49-F238E27FC236}">
                <a16:creationId xmlns:a16="http://schemas.microsoft.com/office/drawing/2014/main" id="{A9FC78B8-3879-4190-B1C7-0A73D4E26F74}"/>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 </a:t>
            </a:r>
          </a:p>
        </p:txBody>
      </p:sp>
      <p:sp>
        <p:nvSpPr>
          <p:cNvPr id="29" name="Title 4">
            <a:extLst>
              <a:ext uri="{FF2B5EF4-FFF2-40B4-BE49-F238E27FC236}">
                <a16:creationId xmlns:a16="http://schemas.microsoft.com/office/drawing/2014/main" id="{753AE6C5-4BA7-411C-82E6-739529DD8E05}"/>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4" name="Title 4">
            <a:extLst>
              <a:ext uri="{FF2B5EF4-FFF2-40B4-BE49-F238E27FC236}">
                <a16:creationId xmlns:a16="http://schemas.microsoft.com/office/drawing/2014/main" id="{346A3603-C590-4ABB-96CF-87940D8E286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5" name="Title 4">
            <a:extLst>
              <a:ext uri="{FF2B5EF4-FFF2-40B4-BE49-F238E27FC236}">
                <a16:creationId xmlns:a16="http://schemas.microsoft.com/office/drawing/2014/main" id="{A85F690E-1536-4671-98F0-12AFDF08F141}"/>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6" name="Title 4">
            <a:extLst>
              <a:ext uri="{FF2B5EF4-FFF2-40B4-BE49-F238E27FC236}">
                <a16:creationId xmlns:a16="http://schemas.microsoft.com/office/drawing/2014/main" id="{E00FA6B3-12DD-4A9B-BF92-424825E9F5E3}"/>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7" name="Title 4">
            <a:extLst>
              <a:ext uri="{FF2B5EF4-FFF2-40B4-BE49-F238E27FC236}">
                <a16:creationId xmlns:a16="http://schemas.microsoft.com/office/drawing/2014/main" id="{348EC675-0F15-404E-82FE-0A98E020C6D2}"/>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8" name="Title 4">
            <a:extLst>
              <a:ext uri="{FF2B5EF4-FFF2-40B4-BE49-F238E27FC236}">
                <a16:creationId xmlns:a16="http://schemas.microsoft.com/office/drawing/2014/main" id="{A12BB2B5-3BDF-4658-A732-6FEC9AC3986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9" name="Title 4">
            <a:extLst>
              <a:ext uri="{FF2B5EF4-FFF2-40B4-BE49-F238E27FC236}">
                <a16:creationId xmlns:a16="http://schemas.microsoft.com/office/drawing/2014/main" id="{B37825B8-944E-45ED-90BB-05951127FAA4}"/>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891148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a:t>
            </a: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71" name="Subtitle 2">
            <a:extLst>
              <a:ext uri="{FF2B5EF4-FFF2-40B4-BE49-F238E27FC236}">
                <a16:creationId xmlns:a16="http://schemas.microsoft.com/office/drawing/2014/main" id="{BF40C97A-4DB8-47F1-9F2C-457533D28530}"/>
              </a:ext>
            </a:extLst>
          </p:cNvPr>
          <p:cNvSpPr txBox="1">
            <a:spLocks/>
          </p:cNvSpPr>
          <p:nvPr/>
        </p:nvSpPr>
        <p:spPr>
          <a:xfrm>
            <a:off x="1921720" y="1291110"/>
            <a:ext cx="7970095"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Inconsistency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subclass is predicted that is not an optional subclass of its predicted parent class</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C1E19569-FEA4-4BDF-90A8-4BC64B4AD7DF}"/>
              </a:ext>
            </a:extLst>
          </p:cNvPr>
          <p:cNvPicPr>
            <a:picLocks noChangeAspect="1"/>
          </p:cNvPicPr>
          <p:nvPr/>
        </p:nvPicPr>
        <p:blipFill>
          <a:blip r:embed="rId4"/>
          <a:stretch>
            <a:fillRect/>
          </a:stretch>
        </p:blipFill>
        <p:spPr>
          <a:xfrm>
            <a:off x="1917223" y="2033803"/>
            <a:ext cx="5505165" cy="1396105"/>
          </a:xfrm>
          <a:prstGeom prst="rect">
            <a:avLst/>
          </a:prstGeom>
          <a:solidFill>
            <a:schemeClr val="tx2"/>
          </a:solidFill>
        </p:spPr>
      </p:pic>
      <p:pic>
        <p:nvPicPr>
          <p:cNvPr id="6" name="Picture 5">
            <a:extLst>
              <a:ext uri="{FF2B5EF4-FFF2-40B4-BE49-F238E27FC236}">
                <a16:creationId xmlns:a16="http://schemas.microsoft.com/office/drawing/2014/main" id="{F3CF92FB-7850-4372-863B-A638847BC697}"/>
              </a:ext>
            </a:extLst>
          </p:cNvPr>
          <p:cNvPicPr>
            <a:picLocks noChangeAspect="1"/>
          </p:cNvPicPr>
          <p:nvPr/>
        </p:nvPicPr>
        <p:blipFill>
          <a:blip r:embed="rId5"/>
          <a:stretch>
            <a:fillRect/>
          </a:stretch>
        </p:blipFill>
        <p:spPr>
          <a:xfrm>
            <a:off x="1917222" y="3829865"/>
            <a:ext cx="5180415" cy="2398407"/>
          </a:xfrm>
          <a:prstGeom prst="rect">
            <a:avLst/>
          </a:prstGeom>
        </p:spPr>
      </p:pic>
      <p:pic>
        <p:nvPicPr>
          <p:cNvPr id="7" name="Picture 6">
            <a:extLst>
              <a:ext uri="{FF2B5EF4-FFF2-40B4-BE49-F238E27FC236}">
                <a16:creationId xmlns:a16="http://schemas.microsoft.com/office/drawing/2014/main" id="{0708C3B1-2BFA-47EC-AFB1-499FDE53559A}"/>
              </a:ext>
            </a:extLst>
          </p:cNvPr>
          <p:cNvPicPr>
            <a:picLocks noChangeAspect="1"/>
          </p:cNvPicPr>
          <p:nvPr/>
        </p:nvPicPr>
        <p:blipFill>
          <a:blip r:embed="rId6"/>
          <a:stretch>
            <a:fillRect/>
          </a:stretch>
        </p:blipFill>
        <p:spPr>
          <a:xfrm>
            <a:off x="7463116" y="3584872"/>
            <a:ext cx="3816968" cy="2712412"/>
          </a:xfrm>
          <a:prstGeom prst="rect">
            <a:avLst/>
          </a:prstGeom>
        </p:spPr>
      </p:pic>
      <p:pic>
        <p:nvPicPr>
          <p:cNvPr id="29" name="Picture 28">
            <a:extLst>
              <a:ext uri="{FF2B5EF4-FFF2-40B4-BE49-F238E27FC236}">
                <a16:creationId xmlns:a16="http://schemas.microsoft.com/office/drawing/2014/main" id="{28C158E4-00AB-4F61-AA61-83AED38E2BD3}"/>
              </a:ext>
            </a:extLst>
          </p:cNvPr>
          <p:cNvPicPr>
            <a:picLocks noChangeAspect="1"/>
          </p:cNvPicPr>
          <p:nvPr/>
        </p:nvPicPr>
        <p:blipFill>
          <a:blip r:embed="rId7">
            <a:alphaModFix/>
          </a:blip>
          <a:stretch>
            <a:fillRect/>
          </a:stretch>
        </p:blipFill>
        <p:spPr>
          <a:xfrm>
            <a:off x="7745188" y="124467"/>
            <a:ext cx="4348406" cy="1487744"/>
          </a:xfrm>
          <a:prstGeom prst="rect">
            <a:avLst/>
          </a:prstGeom>
          <a:solidFill>
            <a:schemeClr val="tx1">
              <a:lumMod val="95000"/>
            </a:schemeClr>
          </a:solidFill>
          <a:effectLst>
            <a:softEdge rad="127000"/>
          </a:effectLst>
        </p:spPr>
      </p:pic>
      <p:sp>
        <p:nvSpPr>
          <p:cNvPr id="18" name="Title 4">
            <a:extLst>
              <a:ext uri="{FF2B5EF4-FFF2-40B4-BE49-F238E27FC236}">
                <a16:creationId xmlns:a16="http://schemas.microsoft.com/office/drawing/2014/main" id="{E7218804-E31C-4E8E-A464-AD6131CD8E71}"/>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 </a:t>
            </a:r>
          </a:p>
        </p:txBody>
      </p:sp>
      <p:sp>
        <p:nvSpPr>
          <p:cNvPr id="19" name="Title 4">
            <a:extLst>
              <a:ext uri="{FF2B5EF4-FFF2-40B4-BE49-F238E27FC236}">
                <a16:creationId xmlns:a16="http://schemas.microsoft.com/office/drawing/2014/main" id="{C504CFDD-8362-4A91-9EBE-4B3D59D59544}"/>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F8B79E28-0B86-45B7-BF77-BE50003D88E1}"/>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1" name="Title 4">
            <a:extLst>
              <a:ext uri="{FF2B5EF4-FFF2-40B4-BE49-F238E27FC236}">
                <a16:creationId xmlns:a16="http://schemas.microsoft.com/office/drawing/2014/main" id="{C24575E3-B1B9-491D-A40E-98520A6B9C2B}"/>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2" name="Title 4">
            <a:extLst>
              <a:ext uri="{FF2B5EF4-FFF2-40B4-BE49-F238E27FC236}">
                <a16:creationId xmlns:a16="http://schemas.microsoft.com/office/drawing/2014/main" id="{D338BEBF-D4AB-4376-B3C6-F8C1D64EE426}"/>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3" name="Title 4">
            <a:extLst>
              <a:ext uri="{FF2B5EF4-FFF2-40B4-BE49-F238E27FC236}">
                <a16:creationId xmlns:a16="http://schemas.microsoft.com/office/drawing/2014/main" id="{DE15F917-B204-4A0C-A258-17A201D63263}"/>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4" name="Title 4">
            <a:extLst>
              <a:ext uri="{FF2B5EF4-FFF2-40B4-BE49-F238E27FC236}">
                <a16:creationId xmlns:a16="http://schemas.microsoft.com/office/drawing/2014/main" id="{7F2E6176-3171-40BE-A366-8FF87E2D63D6}"/>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CFDB334C-D9BC-47E5-8331-44DFF5A90933}"/>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990108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a:t>
            </a: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72" name="Subtitle 2">
            <a:extLst>
              <a:ext uri="{FF2B5EF4-FFF2-40B4-BE49-F238E27FC236}">
                <a16:creationId xmlns:a16="http://schemas.microsoft.com/office/drawing/2014/main" id="{8AB2AB62-B204-4D41-88C6-E90E7C6FAD9C}"/>
              </a:ext>
            </a:extLst>
          </p:cNvPr>
          <p:cNvSpPr txBox="1">
            <a:spLocks/>
          </p:cNvSpPr>
          <p:nvPr/>
        </p:nvSpPr>
        <p:spPr>
          <a:xfrm>
            <a:off x="1924503" y="1035886"/>
            <a:ext cx="6075589" cy="73447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Error Propagation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 class errors are propagated down the hierarchy</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B59198C6-625D-44AF-8193-EB176ED78A16}"/>
              </a:ext>
            </a:extLst>
          </p:cNvPr>
          <p:cNvPicPr>
            <a:picLocks noChangeAspect="1"/>
          </p:cNvPicPr>
          <p:nvPr/>
        </p:nvPicPr>
        <p:blipFill>
          <a:blip r:embed="rId4"/>
          <a:stretch>
            <a:fillRect/>
          </a:stretch>
        </p:blipFill>
        <p:spPr>
          <a:xfrm>
            <a:off x="1924503" y="1897034"/>
            <a:ext cx="7468247" cy="451143"/>
          </a:xfrm>
          <a:prstGeom prst="rect">
            <a:avLst/>
          </a:prstGeom>
          <a:solidFill>
            <a:schemeClr val="tx2"/>
          </a:solidFill>
        </p:spPr>
      </p:pic>
      <p:pic>
        <p:nvPicPr>
          <p:cNvPr id="29" name="Picture 28">
            <a:extLst>
              <a:ext uri="{FF2B5EF4-FFF2-40B4-BE49-F238E27FC236}">
                <a16:creationId xmlns:a16="http://schemas.microsoft.com/office/drawing/2014/main" id="{28C158E4-00AB-4F61-AA61-83AED38E2BD3}"/>
              </a:ext>
            </a:extLst>
          </p:cNvPr>
          <p:cNvPicPr>
            <a:picLocks noChangeAspect="1"/>
          </p:cNvPicPr>
          <p:nvPr/>
        </p:nvPicPr>
        <p:blipFill>
          <a:blip r:embed="rId5">
            <a:alphaModFix/>
          </a:blip>
          <a:stretch>
            <a:fillRect/>
          </a:stretch>
        </p:blipFill>
        <p:spPr>
          <a:xfrm>
            <a:off x="7745188" y="124467"/>
            <a:ext cx="4348406" cy="1487744"/>
          </a:xfrm>
          <a:prstGeom prst="rect">
            <a:avLst/>
          </a:prstGeom>
          <a:solidFill>
            <a:schemeClr val="tx1">
              <a:lumMod val="95000"/>
            </a:schemeClr>
          </a:solidFill>
          <a:effectLst>
            <a:softEdge rad="127000"/>
          </a:effectLst>
        </p:spPr>
      </p:pic>
      <p:pic>
        <p:nvPicPr>
          <p:cNvPr id="4" name="Picture 3">
            <a:extLst>
              <a:ext uri="{FF2B5EF4-FFF2-40B4-BE49-F238E27FC236}">
                <a16:creationId xmlns:a16="http://schemas.microsoft.com/office/drawing/2014/main" id="{236F9AD6-D8B0-4AC3-8D65-4C4B6A64E3C7}"/>
              </a:ext>
            </a:extLst>
          </p:cNvPr>
          <p:cNvPicPr>
            <a:picLocks noChangeAspect="1"/>
          </p:cNvPicPr>
          <p:nvPr/>
        </p:nvPicPr>
        <p:blipFill>
          <a:blip r:embed="rId6"/>
          <a:stretch>
            <a:fillRect/>
          </a:stretch>
        </p:blipFill>
        <p:spPr>
          <a:xfrm>
            <a:off x="2323381" y="2850553"/>
            <a:ext cx="8073896" cy="3666383"/>
          </a:xfrm>
          <a:prstGeom prst="rect">
            <a:avLst/>
          </a:prstGeom>
        </p:spPr>
      </p:pic>
      <p:sp>
        <p:nvSpPr>
          <p:cNvPr id="18" name="Title 4">
            <a:extLst>
              <a:ext uri="{FF2B5EF4-FFF2-40B4-BE49-F238E27FC236}">
                <a16:creationId xmlns:a16="http://schemas.microsoft.com/office/drawing/2014/main" id="{2FC0643C-F664-412A-B35D-E367F3D2F524}"/>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19" name="Title 4">
            <a:extLst>
              <a:ext uri="{FF2B5EF4-FFF2-40B4-BE49-F238E27FC236}">
                <a16:creationId xmlns:a16="http://schemas.microsoft.com/office/drawing/2014/main" id="{122CBB15-B079-4036-9536-3749C6F48D3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4784B508-5E2E-4451-905F-9B6F8BD6562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1" name="Title 4">
            <a:extLst>
              <a:ext uri="{FF2B5EF4-FFF2-40B4-BE49-F238E27FC236}">
                <a16:creationId xmlns:a16="http://schemas.microsoft.com/office/drawing/2014/main" id="{E5E7C528-BA87-4C6D-A991-1E7C79654E34}"/>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2" name="Title 4">
            <a:extLst>
              <a:ext uri="{FF2B5EF4-FFF2-40B4-BE49-F238E27FC236}">
                <a16:creationId xmlns:a16="http://schemas.microsoft.com/office/drawing/2014/main" id="{E816B715-F11B-4916-A2C1-46178B65D8A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3" name="Title 4">
            <a:extLst>
              <a:ext uri="{FF2B5EF4-FFF2-40B4-BE49-F238E27FC236}">
                <a16:creationId xmlns:a16="http://schemas.microsoft.com/office/drawing/2014/main" id="{E7900E5D-BD6A-4BD7-BB13-CB1A71DEC2F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4" name="Title 4">
            <a:extLst>
              <a:ext uri="{FF2B5EF4-FFF2-40B4-BE49-F238E27FC236}">
                <a16:creationId xmlns:a16="http://schemas.microsoft.com/office/drawing/2014/main" id="{8279E02E-8B6C-49F1-9FAB-61E552866DB3}"/>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227D4ECB-5F1A-4C1F-98F3-0FDA2CD077D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245149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a:t>
            </a: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pic>
        <p:nvPicPr>
          <p:cNvPr id="19" name="Picture 18">
            <a:extLst>
              <a:ext uri="{FF2B5EF4-FFF2-40B4-BE49-F238E27FC236}">
                <a16:creationId xmlns:a16="http://schemas.microsoft.com/office/drawing/2014/main" id="{9EFFD8E8-95FB-4133-8DFF-BD908C5DAB49}"/>
              </a:ext>
            </a:extLst>
          </p:cNvPr>
          <p:cNvPicPr>
            <a:picLocks noChangeAspect="1"/>
          </p:cNvPicPr>
          <p:nvPr/>
        </p:nvPicPr>
        <p:blipFill>
          <a:blip r:embed="rId4"/>
          <a:stretch>
            <a:fillRect/>
          </a:stretch>
        </p:blipFill>
        <p:spPr>
          <a:xfrm>
            <a:off x="1793311" y="2492680"/>
            <a:ext cx="10178273" cy="2510641"/>
          </a:xfrm>
          <a:prstGeom prst="rect">
            <a:avLst/>
          </a:prstGeom>
          <a:solidFill>
            <a:schemeClr val="tx1">
              <a:lumMod val="85000"/>
            </a:schemeClr>
          </a:solidFill>
        </p:spPr>
      </p:pic>
      <p:sp>
        <p:nvSpPr>
          <p:cNvPr id="15" name="Title 4">
            <a:extLst>
              <a:ext uri="{FF2B5EF4-FFF2-40B4-BE49-F238E27FC236}">
                <a16:creationId xmlns:a16="http://schemas.microsoft.com/office/drawing/2014/main" id="{59FB3181-00A2-4B40-8D55-560D51B84DD5}"/>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18" name="Title 4">
            <a:extLst>
              <a:ext uri="{FF2B5EF4-FFF2-40B4-BE49-F238E27FC236}">
                <a16:creationId xmlns:a16="http://schemas.microsoft.com/office/drawing/2014/main" id="{C7E827A6-72C6-4860-8C28-30E504D4C416}"/>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3190B3CC-B237-4CA9-9F1B-51D8F3C26817}"/>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1" name="Title 4">
            <a:extLst>
              <a:ext uri="{FF2B5EF4-FFF2-40B4-BE49-F238E27FC236}">
                <a16:creationId xmlns:a16="http://schemas.microsoft.com/office/drawing/2014/main" id="{963C1E7D-BA41-4C0D-8B75-97252A7CD2B4}"/>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2" name="Title 4">
            <a:extLst>
              <a:ext uri="{FF2B5EF4-FFF2-40B4-BE49-F238E27FC236}">
                <a16:creationId xmlns:a16="http://schemas.microsoft.com/office/drawing/2014/main" id="{3B495A66-F571-4FA7-92B4-E2D14481B597}"/>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3" name="Title 4">
            <a:extLst>
              <a:ext uri="{FF2B5EF4-FFF2-40B4-BE49-F238E27FC236}">
                <a16:creationId xmlns:a16="http://schemas.microsoft.com/office/drawing/2014/main" id="{65983A1A-B5F0-4334-9E89-51C95D4BC98A}"/>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4" name="Title 4">
            <a:extLst>
              <a:ext uri="{FF2B5EF4-FFF2-40B4-BE49-F238E27FC236}">
                <a16:creationId xmlns:a16="http://schemas.microsoft.com/office/drawing/2014/main" id="{3ECE9D74-D688-4B52-B719-4197FB47A789}"/>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D71019EA-5AF0-4DE1-8453-2C5D182846B8}"/>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4288953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pic>
        <p:nvPicPr>
          <p:cNvPr id="3" name="Picture 2">
            <a:extLst>
              <a:ext uri="{FF2B5EF4-FFF2-40B4-BE49-F238E27FC236}">
                <a16:creationId xmlns:a16="http://schemas.microsoft.com/office/drawing/2014/main" id="{7F54A2AF-0F32-43BB-BE1F-67A581526627}"/>
              </a:ext>
            </a:extLst>
          </p:cNvPr>
          <p:cNvPicPr>
            <a:picLocks noChangeAspect="1"/>
          </p:cNvPicPr>
          <p:nvPr/>
        </p:nvPicPr>
        <p:blipFill>
          <a:blip r:embed="rId4"/>
          <a:stretch>
            <a:fillRect/>
          </a:stretch>
        </p:blipFill>
        <p:spPr>
          <a:xfrm>
            <a:off x="1714495" y="1702701"/>
            <a:ext cx="10333091" cy="5016791"/>
          </a:xfrm>
          <a:prstGeom prst="rect">
            <a:avLst/>
          </a:prstGeom>
        </p:spPr>
      </p:pic>
      <p:sp>
        <p:nvSpPr>
          <p:cNvPr id="4" name="TextBox 3">
            <a:extLst>
              <a:ext uri="{FF2B5EF4-FFF2-40B4-BE49-F238E27FC236}">
                <a16:creationId xmlns:a16="http://schemas.microsoft.com/office/drawing/2014/main" id="{C07C37F1-DE63-4462-BBEF-848C573287D0}"/>
              </a:ext>
            </a:extLst>
          </p:cNvPr>
          <p:cNvSpPr txBox="1"/>
          <p:nvPr/>
        </p:nvSpPr>
        <p:spPr>
          <a:xfrm>
            <a:off x="1703068" y="156966"/>
            <a:ext cx="5720196" cy="707886"/>
          </a:xfrm>
          <a:prstGeom prst="rect">
            <a:avLst/>
          </a:prstGeom>
          <a:noFill/>
        </p:spPr>
        <p:txBody>
          <a:bodyPr wrap="square" rtlCol="0">
            <a:spAutoFit/>
          </a:bodyPr>
          <a:lstStyle/>
          <a:p>
            <a:r>
              <a:rPr lang="en-AU" sz="4000" dirty="0"/>
              <a:t>TASK 1: ASC Classification</a:t>
            </a:r>
          </a:p>
        </p:txBody>
      </p:sp>
      <p:sp>
        <p:nvSpPr>
          <p:cNvPr id="7" name="Title 4">
            <a:extLst>
              <a:ext uri="{FF2B5EF4-FFF2-40B4-BE49-F238E27FC236}">
                <a16:creationId xmlns:a16="http://schemas.microsoft.com/office/drawing/2014/main" id="{DDE4B3D3-6F52-49F9-AB0F-BFC84259593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1700" b="1" dirty="0">
                <a:solidFill>
                  <a:schemeClr val="tx1">
                    <a:lumMod val="95000"/>
                  </a:schemeClr>
                </a:solidFill>
              </a:rPr>
              <a:t>Objectives</a:t>
            </a:r>
          </a:p>
          <a:p>
            <a:pPr algn="l">
              <a:spcAft>
                <a:spcPts val="600"/>
              </a:spcAft>
            </a:pPr>
            <a:endParaRPr lang="en-AU" sz="1700" dirty="0">
              <a:solidFill>
                <a:srgbClr val="FFFFFF"/>
              </a:solidFill>
            </a:endParaRPr>
          </a:p>
        </p:txBody>
      </p:sp>
    </p:spTree>
    <p:extLst>
      <p:ext uri="{BB962C8B-B14F-4D97-AF65-F5344CB8AC3E}">
        <p14:creationId xmlns:p14="http://schemas.microsoft.com/office/powerpoint/2010/main" val="3458637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MLP_OneHot_1D_Binary</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pic>
        <p:nvPicPr>
          <p:cNvPr id="143" name="Picture 142">
            <a:extLst>
              <a:ext uri="{FF2B5EF4-FFF2-40B4-BE49-F238E27FC236}">
                <a16:creationId xmlns:a16="http://schemas.microsoft.com/office/drawing/2014/main" id="{753794B0-2E67-43B7-AE2D-26EF2D9EB8D6}"/>
              </a:ext>
            </a:extLst>
          </p:cNvPr>
          <p:cNvPicPr>
            <a:picLocks noChangeAspect="1"/>
          </p:cNvPicPr>
          <p:nvPr/>
        </p:nvPicPr>
        <p:blipFill>
          <a:blip r:embed="rId4"/>
          <a:stretch>
            <a:fillRect/>
          </a:stretch>
        </p:blipFill>
        <p:spPr>
          <a:xfrm>
            <a:off x="1967947" y="3349445"/>
            <a:ext cx="3558209" cy="2808714"/>
          </a:xfrm>
          <a:prstGeom prst="rect">
            <a:avLst/>
          </a:prstGeom>
        </p:spPr>
      </p:pic>
      <p:sp>
        <p:nvSpPr>
          <p:cNvPr id="6" name="Plus Sign 5">
            <a:extLst>
              <a:ext uri="{FF2B5EF4-FFF2-40B4-BE49-F238E27FC236}">
                <a16:creationId xmlns:a16="http://schemas.microsoft.com/office/drawing/2014/main" id="{F389B545-A4BD-404D-98BD-1B215C573803}"/>
              </a:ext>
            </a:extLst>
          </p:cNvPr>
          <p:cNvSpPr/>
          <p:nvPr/>
        </p:nvSpPr>
        <p:spPr>
          <a:xfrm>
            <a:off x="5923722" y="4581939"/>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9873D1-6F90-437C-9C0A-28DDF9BB3407}"/>
              </a:ext>
            </a:extLst>
          </p:cNvPr>
          <p:cNvPicPr>
            <a:picLocks noChangeAspect="1"/>
          </p:cNvPicPr>
          <p:nvPr/>
        </p:nvPicPr>
        <p:blipFill>
          <a:blip r:embed="rId5"/>
          <a:stretch>
            <a:fillRect/>
          </a:stretch>
        </p:blipFill>
        <p:spPr>
          <a:xfrm>
            <a:off x="6549887" y="3639323"/>
            <a:ext cx="4499542" cy="2085019"/>
          </a:xfrm>
          <a:prstGeom prst="rect">
            <a:avLst/>
          </a:prstGeom>
        </p:spPr>
      </p:pic>
      <p:sp>
        <p:nvSpPr>
          <p:cNvPr id="18" name="Flowchart: Alternate Process 17">
            <a:extLst>
              <a:ext uri="{FF2B5EF4-FFF2-40B4-BE49-F238E27FC236}">
                <a16:creationId xmlns:a16="http://schemas.microsoft.com/office/drawing/2014/main" id="{1B38A137-7129-487C-A010-965AE619547D}"/>
              </a:ext>
            </a:extLst>
          </p:cNvPr>
          <p:cNvSpPr/>
          <p:nvPr/>
        </p:nvSpPr>
        <p:spPr>
          <a:xfrm>
            <a:off x="5923722" y="2703092"/>
            <a:ext cx="902648" cy="423768"/>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SO_EJ</a:t>
            </a:r>
          </a:p>
        </p:txBody>
      </p:sp>
      <p:pic>
        <p:nvPicPr>
          <p:cNvPr id="4" name="Picture 3" descr="Graphical user interface, application&#10;&#10;Description automatically generated">
            <a:extLst>
              <a:ext uri="{FF2B5EF4-FFF2-40B4-BE49-F238E27FC236}">
                <a16:creationId xmlns:a16="http://schemas.microsoft.com/office/drawing/2014/main" id="{0A4322FD-97E7-4C50-ADBD-2E2297C63F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947" y="1006986"/>
            <a:ext cx="9354206" cy="1530994"/>
          </a:xfrm>
          <a:prstGeom prst="rect">
            <a:avLst/>
          </a:prstGeom>
        </p:spPr>
      </p:pic>
      <p:sp>
        <p:nvSpPr>
          <p:cNvPr id="19" name="Title 4">
            <a:extLst>
              <a:ext uri="{FF2B5EF4-FFF2-40B4-BE49-F238E27FC236}">
                <a16:creationId xmlns:a16="http://schemas.microsoft.com/office/drawing/2014/main" id="{883106C6-7B9A-4027-86A0-B603E30FB11C}"/>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0" name="Title 4">
            <a:extLst>
              <a:ext uri="{FF2B5EF4-FFF2-40B4-BE49-F238E27FC236}">
                <a16:creationId xmlns:a16="http://schemas.microsoft.com/office/drawing/2014/main" id="{D0DDE89E-FFB6-42B0-BAAE-5656C4683752}"/>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EEF8ADF2-A065-4A34-91BE-38989485741E}"/>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2" name="Title 4">
            <a:extLst>
              <a:ext uri="{FF2B5EF4-FFF2-40B4-BE49-F238E27FC236}">
                <a16:creationId xmlns:a16="http://schemas.microsoft.com/office/drawing/2014/main" id="{4AAEF262-56AD-4A3A-8D7F-0B04CB7C29B4}"/>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3" name="Title 4">
            <a:extLst>
              <a:ext uri="{FF2B5EF4-FFF2-40B4-BE49-F238E27FC236}">
                <a16:creationId xmlns:a16="http://schemas.microsoft.com/office/drawing/2014/main" id="{65F80C1D-695E-49EF-8E1C-AB6238B3E80B}"/>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4" name="Title 4">
            <a:extLst>
              <a:ext uri="{FF2B5EF4-FFF2-40B4-BE49-F238E27FC236}">
                <a16:creationId xmlns:a16="http://schemas.microsoft.com/office/drawing/2014/main" id="{8D74D3D5-2BD3-4153-951D-34EB0CC89329}"/>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6" name="Title 4">
            <a:extLst>
              <a:ext uri="{FF2B5EF4-FFF2-40B4-BE49-F238E27FC236}">
                <a16:creationId xmlns:a16="http://schemas.microsoft.com/office/drawing/2014/main" id="{FA332234-6097-49B2-B95E-6F12E245F364}"/>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6F7ED124-717F-46F0-809E-F172624EF7EB}"/>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49838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lang="en-AU" sz="2800" dirty="0">
                <a:solidFill>
                  <a:prstClr val="white"/>
                </a:solidFill>
                <a:latin typeface="Calibri" panose="020F0502020204030204"/>
              </a:rPr>
              <a:t>MLP</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_Embedding_1D_Binary</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19" name="Plus Sign 18">
            <a:extLst>
              <a:ext uri="{FF2B5EF4-FFF2-40B4-BE49-F238E27FC236}">
                <a16:creationId xmlns:a16="http://schemas.microsoft.com/office/drawing/2014/main" id="{A226AD43-DB38-401A-BF52-234C3FCC9F20}"/>
              </a:ext>
            </a:extLst>
          </p:cNvPr>
          <p:cNvSpPr/>
          <p:nvPr/>
        </p:nvSpPr>
        <p:spPr>
          <a:xfrm>
            <a:off x="6420803" y="4973690"/>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0916869-EC64-420F-BADB-B47FFA1A56C9}"/>
              </a:ext>
            </a:extLst>
          </p:cNvPr>
          <p:cNvPicPr>
            <a:picLocks noChangeAspect="1"/>
          </p:cNvPicPr>
          <p:nvPr/>
        </p:nvPicPr>
        <p:blipFill>
          <a:blip r:embed="rId4"/>
          <a:stretch>
            <a:fillRect/>
          </a:stretch>
        </p:blipFill>
        <p:spPr>
          <a:xfrm>
            <a:off x="1934450" y="3851488"/>
            <a:ext cx="4117830" cy="2888200"/>
          </a:xfrm>
          <a:prstGeom prst="rect">
            <a:avLst/>
          </a:prstGeom>
        </p:spPr>
      </p:pic>
      <p:pic>
        <p:nvPicPr>
          <p:cNvPr id="287" name="Picture 286">
            <a:extLst>
              <a:ext uri="{FF2B5EF4-FFF2-40B4-BE49-F238E27FC236}">
                <a16:creationId xmlns:a16="http://schemas.microsoft.com/office/drawing/2014/main" id="{19E33BA6-4BD3-4BAA-89B1-D5D45D9C7F69}"/>
              </a:ext>
            </a:extLst>
          </p:cNvPr>
          <p:cNvPicPr>
            <a:picLocks noChangeAspect="1"/>
          </p:cNvPicPr>
          <p:nvPr/>
        </p:nvPicPr>
        <p:blipFill>
          <a:blip r:embed="rId5"/>
          <a:stretch>
            <a:fillRect/>
          </a:stretch>
        </p:blipFill>
        <p:spPr>
          <a:xfrm>
            <a:off x="7107379" y="4167728"/>
            <a:ext cx="5001468" cy="2317603"/>
          </a:xfrm>
          <a:prstGeom prst="rect">
            <a:avLst/>
          </a:prstGeom>
        </p:spPr>
      </p:pic>
      <p:pic>
        <p:nvPicPr>
          <p:cNvPr id="3" name="Picture 2" descr="Graphical user interface, application, Word&#10;&#10;Description automatically generated">
            <a:extLst>
              <a:ext uri="{FF2B5EF4-FFF2-40B4-BE49-F238E27FC236}">
                <a16:creationId xmlns:a16="http://schemas.microsoft.com/office/drawing/2014/main" id="{EC8FE679-EFC0-497D-922A-AAD676149953}"/>
              </a:ext>
            </a:extLst>
          </p:cNvPr>
          <p:cNvPicPr>
            <a:picLocks noChangeAspect="1"/>
          </p:cNvPicPr>
          <p:nvPr/>
        </p:nvPicPr>
        <p:blipFill rotWithShape="1">
          <a:blip r:embed="rId6">
            <a:extLst>
              <a:ext uri="{28A0092B-C50C-407E-A947-70E740481C1C}">
                <a14:useLocalDpi xmlns:a14="http://schemas.microsoft.com/office/drawing/2010/main" val="0"/>
              </a:ext>
            </a:extLst>
          </a:blip>
          <a:srcRect l="92" t="13375" r="36305" b="44193"/>
          <a:stretch/>
        </p:blipFill>
        <p:spPr>
          <a:xfrm>
            <a:off x="2702623" y="1100031"/>
            <a:ext cx="7754412" cy="2210837"/>
          </a:xfrm>
          <a:prstGeom prst="rect">
            <a:avLst/>
          </a:prstGeom>
        </p:spPr>
      </p:pic>
      <p:sp>
        <p:nvSpPr>
          <p:cNvPr id="18" name="Flowchart: Alternate Process 17">
            <a:extLst>
              <a:ext uri="{FF2B5EF4-FFF2-40B4-BE49-F238E27FC236}">
                <a16:creationId xmlns:a16="http://schemas.microsoft.com/office/drawing/2014/main" id="{B62C8445-4484-4A14-AD73-BEA21E718A6A}"/>
              </a:ext>
            </a:extLst>
          </p:cNvPr>
          <p:cNvSpPr/>
          <p:nvPr/>
        </p:nvSpPr>
        <p:spPr>
          <a:xfrm>
            <a:off x="6515818" y="3461015"/>
            <a:ext cx="902648" cy="423768"/>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bg1"/>
                </a:solidFill>
              </a:rPr>
              <a:t>ORD_TE</a:t>
            </a:r>
          </a:p>
        </p:txBody>
      </p:sp>
      <p:sp>
        <p:nvSpPr>
          <p:cNvPr id="20" name="Title 4">
            <a:extLst>
              <a:ext uri="{FF2B5EF4-FFF2-40B4-BE49-F238E27FC236}">
                <a16:creationId xmlns:a16="http://schemas.microsoft.com/office/drawing/2014/main" id="{9001D37E-5787-4C24-A29C-BE1F21F0CA78}"/>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166C0785-ABD9-4526-BE32-E7E25B5DBF79}"/>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FF907EF9-4E4E-4C2D-AF97-7387504829A9}"/>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3" name="Title 4">
            <a:extLst>
              <a:ext uri="{FF2B5EF4-FFF2-40B4-BE49-F238E27FC236}">
                <a16:creationId xmlns:a16="http://schemas.microsoft.com/office/drawing/2014/main" id="{04BC404E-50BD-436A-8514-2B7F59D6BE68}"/>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4" name="Title 4">
            <a:extLst>
              <a:ext uri="{FF2B5EF4-FFF2-40B4-BE49-F238E27FC236}">
                <a16:creationId xmlns:a16="http://schemas.microsoft.com/office/drawing/2014/main" id="{F2D5C9A3-5BBE-4369-BD8F-D38CD3805C73}"/>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6" name="Title 4">
            <a:extLst>
              <a:ext uri="{FF2B5EF4-FFF2-40B4-BE49-F238E27FC236}">
                <a16:creationId xmlns:a16="http://schemas.microsoft.com/office/drawing/2014/main" id="{A309F1DC-1170-4FB8-99D0-31DC791EC334}"/>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7" name="Title 4">
            <a:extLst>
              <a:ext uri="{FF2B5EF4-FFF2-40B4-BE49-F238E27FC236}">
                <a16:creationId xmlns:a16="http://schemas.microsoft.com/office/drawing/2014/main" id="{993971DE-D8A0-4FB1-B985-EBB569EA38DB}"/>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5EDD5C13-3008-465A-A9AA-ADB37ADE1172}"/>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542518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16" name="Title 4">
            <a:extLst>
              <a:ext uri="{FF2B5EF4-FFF2-40B4-BE49-F238E27FC236}">
                <a16:creationId xmlns:a16="http://schemas.microsoft.com/office/drawing/2014/main" id="{43A0B01A-6CB5-43A5-9E83-3FB06E948B17}"/>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DLNN_OneHot_2D_Binary</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pic>
        <p:nvPicPr>
          <p:cNvPr id="3" name="Picture 2">
            <a:extLst>
              <a:ext uri="{FF2B5EF4-FFF2-40B4-BE49-F238E27FC236}">
                <a16:creationId xmlns:a16="http://schemas.microsoft.com/office/drawing/2014/main" id="{5B3BDFD5-70F4-4C7C-8ACE-2B302F248DAE}"/>
              </a:ext>
            </a:extLst>
          </p:cNvPr>
          <p:cNvPicPr>
            <a:picLocks noChangeAspect="1"/>
          </p:cNvPicPr>
          <p:nvPr/>
        </p:nvPicPr>
        <p:blipFill>
          <a:blip r:embed="rId4"/>
          <a:stretch>
            <a:fillRect/>
          </a:stretch>
        </p:blipFill>
        <p:spPr>
          <a:xfrm>
            <a:off x="1855991" y="1205543"/>
            <a:ext cx="5825182" cy="1699591"/>
          </a:xfrm>
          <a:prstGeom prst="rect">
            <a:avLst/>
          </a:prstGeom>
        </p:spPr>
      </p:pic>
      <p:sp>
        <p:nvSpPr>
          <p:cNvPr id="19" name="Plus Sign 18">
            <a:extLst>
              <a:ext uri="{FF2B5EF4-FFF2-40B4-BE49-F238E27FC236}">
                <a16:creationId xmlns:a16="http://schemas.microsoft.com/office/drawing/2014/main" id="{A226AD43-DB38-401A-BF52-234C3FCC9F20}"/>
              </a:ext>
            </a:extLst>
          </p:cNvPr>
          <p:cNvSpPr/>
          <p:nvPr/>
        </p:nvSpPr>
        <p:spPr>
          <a:xfrm>
            <a:off x="4247249" y="3429000"/>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4" name="Picture 3">
            <a:extLst>
              <a:ext uri="{FF2B5EF4-FFF2-40B4-BE49-F238E27FC236}">
                <a16:creationId xmlns:a16="http://schemas.microsoft.com/office/drawing/2014/main" id="{3C0A2429-CE11-4027-87F7-DA7F16A61567}"/>
              </a:ext>
            </a:extLst>
          </p:cNvPr>
          <p:cNvPicPr>
            <a:picLocks noChangeAspect="1"/>
          </p:cNvPicPr>
          <p:nvPr/>
        </p:nvPicPr>
        <p:blipFill>
          <a:blip r:embed="rId5"/>
          <a:stretch>
            <a:fillRect/>
          </a:stretch>
        </p:blipFill>
        <p:spPr>
          <a:xfrm>
            <a:off x="1855991" y="4167728"/>
            <a:ext cx="5374186" cy="2490315"/>
          </a:xfrm>
          <a:prstGeom prst="rect">
            <a:avLst/>
          </a:prstGeom>
        </p:spPr>
      </p:pic>
      <p:pic>
        <p:nvPicPr>
          <p:cNvPr id="5" name="Picture 4" descr="Diagram&#10;&#10;Description automatically generated">
            <a:extLst>
              <a:ext uri="{FF2B5EF4-FFF2-40B4-BE49-F238E27FC236}">
                <a16:creationId xmlns:a16="http://schemas.microsoft.com/office/drawing/2014/main" id="{30AE4929-473E-44AD-B961-92CC1C219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4174" y="830743"/>
            <a:ext cx="1040368" cy="6027257"/>
          </a:xfrm>
          <a:prstGeom prst="rect">
            <a:avLst/>
          </a:prstGeom>
        </p:spPr>
      </p:pic>
      <p:sp>
        <p:nvSpPr>
          <p:cNvPr id="18" name="Title 4">
            <a:extLst>
              <a:ext uri="{FF2B5EF4-FFF2-40B4-BE49-F238E27FC236}">
                <a16:creationId xmlns:a16="http://schemas.microsoft.com/office/drawing/2014/main" id="{518996DC-FE24-4ED0-B6C4-FE94A6D285B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0" name="Title 4">
            <a:extLst>
              <a:ext uri="{FF2B5EF4-FFF2-40B4-BE49-F238E27FC236}">
                <a16:creationId xmlns:a16="http://schemas.microsoft.com/office/drawing/2014/main" id="{E55EF563-D522-4D82-8502-18A219872D09}"/>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7D7495F9-09B7-4107-9499-4F1203337CB4}"/>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2" name="Title 4">
            <a:extLst>
              <a:ext uri="{FF2B5EF4-FFF2-40B4-BE49-F238E27FC236}">
                <a16:creationId xmlns:a16="http://schemas.microsoft.com/office/drawing/2014/main" id="{5540D4C4-AF5D-45AA-A126-C7C39CAA4BBB}"/>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3" name="Title 4">
            <a:extLst>
              <a:ext uri="{FF2B5EF4-FFF2-40B4-BE49-F238E27FC236}">
                <a16:creationId xmlns:a16="http://schemas.microsoft.com/office/drawing/2014/main" id="{A05D14EE-B0DF-42F2-916A-F0BEAC211434}"/>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4" name="Title 4">
            <a:extLst>
              <a:ext uri="{FF2B5EF4-FFF2-40B4-BE49-F238E27FC236}">
                <a16:creationId xmlns:a16="http://schemas.microsoft.com/office/drawing/2014/main" id="{ECB6CF03-F2B6-4763-A2EF-47138F3302D5}"/>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6" name="Title 4">
            <a:extLst>
              <a:ext uri="{FF2B5EF4-FFF2-40B4-BE49-F238E27FC236}">
                <a16:creationId xmlns:a16="http://schemas.microsoft.com/office/drawing/2014/main" id="{93992FB6-CB26-4651-8BA1-DB477DDCC20F}"/>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6C532365-7DA2-4867-B841-1CDDFD64077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86664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370" name="Flowchart: Alternate Process 369">
            <a:extLst>
              <a:ext uri="{FF2B5EF4-FFF2-40B4-BE49-F238E27FC236}">
                <a16:creationId xmlns:a16="http://schemas.microsoft.com/office/drawing/2014/main" id="{FAB4084E-0484-45A9-95AE-E03184A31480}"/>
              </a:ext>
            </a:extLst>
          </p:cNvPr>
          <p:cNvSpPr/>
          <p:nvPr/>
        </p:nvSpPr>
        <p:spPr>
          <a:xfrm>
            <a:off x="5516217" y="898450"/>
            <a:ext cx="3016525" cy="427652"/>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ORD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AU" sz="1400" b="0" i="0" u="none" strike="noStrike" kern="1200" cap="none" spc="0" normalizeH="0" baseline="0" noProof="0" dirty="0" err="1">
                <a:ln>
                  <a:noFill/>
                </a:ln>
                <a:solidFill>
                  <a:prstClr val="black"/>
                </a:solidFill>
                <a:effectLst/>
                <a:uLnTx/>
                <a:uFillTx/>
                <a:latin typeface="Calibri" panose="020F0502020204030204"/>
                <a:ea typeface="+mn-ea"/>
                <a:cs typeface="+mn-cs"/>
              </a:rPr>
              <a:t>MLP_Entity</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AU" sz="1400" b="0" i="0" u="none" strike="noStrike" kern="1200" cap="none" spc="0" normalizeH="0" baseline="0" noProof="0" dirty="0" err="1">
                <a:ln>
                  <a:noFill/>
                </a:ln>
                <a:solidFill>
                  <a:prstClr val="black"/>
                </a:solidFill>
                <a:effectLst/>
                <a:uLnTx/>
                <a:uFillTx/>
                <a:latin typeface="Calibri" panose="020F0502020204030204"/>
                <a:ea typeface="+mn-ea"/>
                <a:cs typeface="+mn-cs"/>
              </a:rPr>
              <a:t>Embedding_Multi</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8" name="Picture 7">
            <a:extLst>
              <a:ext uri="{FF2B5EF4-FFF2-40B4-BE49-F238E27FC236}">
                <a16:creationId xmlns:a16="http://schemas.microsoft.com/office/drawing/2014/main" id="{DEAD34C1-CF2F-4418-9566-6D778A378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792" y="1455626"/>
            <a:ext cx="10294124" cy="157201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77BD4D52-09F9-4BF2-B6FA-5F6AC8E89167}"/>
              </a:ext>
            </a:extLst>
          </p:cNvPr>
          <p:cNvPicPr>
            <a:picLocks noChangeAspect="1"/>
          </p:cNvPicPr>
          <p:nvPr/>
        </p:nvPicPr>
        <p:blipFill rotWithShape="1">
          <a:blip r:embed="rId5">
            <a:extLst>
              <a:ext uri="{28A0092B-C50C-407E-A947-70E740481C1C}">
                <a14:useLocalDpi xmlns:a14="http://schemas.microsoft.com/office/drawing/2010/main" val="0"/>
              </a:ext>
            </a:extLst>
          </a:blip>
          <a:srcRect l="305" t="8913" r="226" b="4710"/>
          <a:stretch/>
        </p:blipFill>
        <p:spPr>
          <a:xfrm>
            <a:off x="6096000" y="3312504"/>
            <a:ext cx="5878996" cy="3403479"/>
          </a:xfrm>
          <a:prstGeom prst="rect">
            <a:avLst/>
          </a:prstGeom>
        </p:spPr>
      </p:pic>
      <p:sp>
        <p:nvSpPr>
          <p:cNvPr id="62" name="Title 4">
            <a:extLst>
              <a:ext uri="{FF2B5EF4-FFF2-40B4-BE49-F238E27FC236}">
                <a16:creationId xmlns:a16="http://schemas.microsoft.com/office/drawing/2014/main" id="{153C1B74-B553-4736-9F63-F161D9B2961D}"/>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MLP_Embedding_1D_Multi</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8" name="Picture 17">
            <a:extLst>
              <a:ext uri="{FF2B5EF4-FFF2-40B4-BE49-F238E27FC236}">
                <a16:creationId xmlns:a16="http://schemas.microsoft.com/office/drawing/2014/main" id="{4C00584C-9298-4497-A253-1F428C1C612C}"/>
              </a:ext>
            </a:extLst>
          </p:cNvPr>
          <p:cNvPicPr>
            <a:picLocks noChangeAspect="1"/>
          </p:cNvPicPr>
          <p:nvPr/>
        </p:nvPicPr>
        <p:blipFill>
          <a:blip r:embed="rId6"/>
          <a:stretch>
            <a:fillRect/>
          </a:stretch>
        </p:blipFill>
        <p:spPr>
          <a:xfrm>
            <a:off x="1914988" y="3321212"/>
            <a:ext cx="2638221" cy="1693032"/>
          </a:xfrm>
          <a:prstGeom prst="rect">
            <a:avLst/>
          </a:prstGeom>
        </p:spPr>
      </p:pic>
      <p:pic>
        <p:nvPicPr>
          <p:cNvPr id="19" name="Picture 18">
            <a:extLst>
              <a:ext uri="{FF2B5EF4-FFF2-40B4-BE49-F238E27FC236}">
                <a16:creationId xmlns:a16="http://schemas.microsoft.com/office/drawing/2014/main" id="{F808A164-B3F2-4D9E-89FE-653A2132AC49}"/>
              </a:ext>
            </a:extLst>
          </p:cNvPr>
          <p:cNvPicPr>
            <a:picLocks noChangeAspect="1"/>
          </p:cNvPicPr>
          <p:nvPr/>
        </p:nvPicPr>
        <p:blipFill>
          <a:blip r:embed="rId7"/>
          <a:stretch>
            <a:fillRect/>
          </a:stretch>
        </p:blipFill>
        <p:spPr>
          <a:xfrm>
            <a:off x="2952702" y="5307811"/>
            <a:ext cx="2144486" cy="1463543"/>
          </a:xfrm>
          <a:prstGeom prst="rect">
            <a:avLst/>
          </a:prstGeom>
        </p:spPr>
      </p:pic>
      <p:sp>
        <p:nvSpPr>
          <p:cNvPr id="472" name="Plus Sign 471">
            <a:extLst>
              <a:ext uri="{FF2B5EF4-FFF2-40B4-BE49-F238E27FC236}">
                <a16:creationId xmlns:a16="http://schemas.microsoft.com/office/drawing/2014/main" id="{C8958C06-19D4-434C-BEE5-716648F18D59}"/>
              </a:ext>
            </a:extLst>
          </p:cNvPr>
          <p:cNvSpPr/>
          <p:nvPr/>
        </p:nvSpPr>
        <p:spPr>
          <a:xfrm>
            <a:off x="2040607" y="5750378"/>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itle 4">
            <a:extLst>
              <a:ext uri="{FF2B5EF4-FFF2-40B4-BE49-F238E27FC236}">
                <a16:creationId xmlns:a16="http://schemas.microsoft.com/office/drawing/2014/main" id="{35C0D2AF-7803-4522-9885-5F943960D0A0}"/>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95A6530C-8D89-408E-835D-CFEEA53B1549}"/>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8E22B5E8-8862-44D3-ABEB-F4CF2CB5BC53}"/>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3" name="Title 4">
            <a:extLst>
              <a:ext uri="{FF2B5EF4-FFF2-40B4-BE49-F238E27FC236}">
                <a16:creationId xmlns:a16="http://schemas.microsoft.com/office/drawing/2014/main" id="{A090F4DD-33AB-423A-A6A9-A91D1F78D8C5}"/>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4" name="Title 4">
            <a:extLst>
              <a:ext uri="{FF2B5EF4-FFF2-40B4-BE49-F238E27FC236}">
                <a16:creationId xmlns:a16="http://schemas.microsoft.com/office/drawing/2014/main" id="{F4434C21-FF83-4C1E-A62A-F4AB0AB0B925}"/>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6" name="Title 4">
            <a:extLst>
              <a:ext uri="{FF2B5EF4-FFF2-40B4-BE49-F238E27FC236}">
                <a16:creationId xmlns:a16="http://schemas.microsoft.com/office/drawing/2014/main" id="{926C3509-DD02-4429-A454-95F7F0F9FE51}"/>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7" name="Title 4">
            <a:extLst>
              <a:ext uri="{FF2B5EF4-FFF2-40B4-BE49-F238E27FC236}">
                <a16:creationId xmlns:a16="http://schemas.microsoft.com/office/drawing/2014/main" id="{5CA3DD65-1643-4480-890B-64A6B8F7D683}"/>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0728A90E-5CA7-4456-B298-F4D0FE2ECEA4}"/>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2585844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62" name="Title 4">
            <a:extLst>
              <a:ext uri="{FF2B5EF4-FFF2-40B4-BE49-F238E27FC236}">
                <a16:creationId xmlns:a16="http://schemas.microsoft.com/office/drawing/2014/main" id="{153C1B74-B553-4736-9F63-F161D9B2961D}"/>
              </a:ext>
            </a:extLst>
          </p:cNvPr>
          <p:cNvSpPr txBox="1">
            <a:spLocks/>
          </p:cNvSpPr>
          <p:nvPr/>
        </p:nvSpPr>
        <p:spPr>
          <a:xfrm>
            <a:off x="1714334" y="34454"/>
            <a:ext cx="8519279"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lang="en-AU" sz="2800" dirty="0">
                <a:solidFill>
                  <a:prstClr val="white"/>
                </a:solidFill>
                <a:latin typeface="Calibri" panose="020F0502020204030204"/>
              </a:rPr>
              <a:t>DLNN</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_Onehot_2D_Multi</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9" name="Picture 18">
            <a:extLst>
              <a:ext uri="{FF2B5EF4-FFF2-40B4-BE49-F238E27FC236}">
                <a16:creationId xmlns:a16="http://schemas.microsoft.com/office/drawing/2014/main" id="{F808A164-B3F2-4D9E-89FE-653A2132AC49}"/>
              </a:ext>
            </a:extLst>
          </p:cNvPr>
          <p:cNvPicPr>
            <a:picLocks noChangeAspect="1"/>
          </p:cNvPicPr>
          <p:nvPr/>
        </p:nvPicPr>
        <p:blipFill>
          <a:blip r:embed="rId4"/>
          <a:stretch>
            <a:fillRect/>
          </a:stretch>
        </p:blipFill>
        <p:spPr>
          <a:xfrm>
            <a:off x="8190392" y="3429000"/>
            <a:ext cx="3777719" cy="2578172"/>
          </a:xfrm>
          <a:prstGeom prst="rect">
            <a:avLst/>
          </a:prstGeom>
        </p:spPr>
      </p:pic>
      <p:sp>
        <p:nvSpPr>
          <p:cNvPr id="472" name="Plus Sign 471">
            <a:extLst>
              <a:ext uri="{FF2B5EF4-FFF2-40B4-BE49-F238E27FC236}">
                <a16:creationId xmlns:a16="http://schemas.microsoft.com/office/drawing/2014/main" id="{C8958C06-19D4-434C-BEE5-716648F18D59}"/>
              </a:ext>
            </a:extLst>
          </p:cNvPr>
          <p:cNvSpPr/>
          <p:nvPr/>
        </p:nvSpPr>
        <p:spPr>
          <a:xfrm>
            <a:off x="7650114" y="4419056"/>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E0A08C3-1F95-485E-B375-9BD4AF011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302" y="1250973"/>
            <a:ext cx="10319439" cy="835133"/>
          </a:xfrm>
          <a:prstGeom prst="rect">
            <a:avLst/>
          </a:prstGeom>
        </p:spPr>
      </p:pic>
      <p:pic>
        <p:nvPicPr>
          <p:cNvPr id="18" name="Picture 17">
            <a:extLst>
              <a:ext uri="{FF2B5EF4-FFF2-40B4-BE49-F238E27FC236}">
                <a16:creationId xmlns:a16="http://schemas.microsoft.com/office/drawing/2014/main" id="{3E5A23EA-17A0-4C3A-8419-596012BC7E89}"/>
              </a:ext>
            </a:extLst>
          </p:cNvPr>
          <p:cNvPicPr>
            <a:picLocks noChangeAspect="1"/>
          </p:cNvPicPr>
          <p:nvPr/>
        </p:nvPicPr>
        <p:blipFill>
          <a:blip r:embed="rId6"/>
          <a:stretch>
            <a:fillRect/>
          </a:stretch>
        </p:blipFill>
        <p:spPr>
          <a:xfrm>
            <a:off x="1764000" y="3856898"/>
            <a:ext cx="5825182" cy="1699591"/>
          </a:xfrm>
          <a:prstGeom prst="rect">
            <a:avLst/>
          </a:prstGeom>
        </p:spPr>
      </p:pic>
      <p:sp>
        <p:nvSpPr>
          <p:cNvPr id="20" name="Title 4">
            <a:extLst>
              <a:ext uri="{FF2B5EF4-FFF2-40B4-BE49-F238E27FC236}">
                <a16:creationId xmlns:a16="http://schemas.microsoft.com/office/drawing/2014/main" id="{008448FA-4EFA-4089-9A74-85835B6ED6F4}"/>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551B5670-3854-4C6B-B443-68E26C5C7BFB}"/>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65C172D2-D4CF-4434-839B-9DC27CDC4120}"/>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4" name="Title 4">
            <a:extLst>
              <a:ext uri="{FF2B5EF4-FFF2-40B4-BE49-F238E27FC236}">
                <a16:creationId xmlns:a16="http://schemas.microsoft.com/office/drawing/2014/main" id="{F2A2734F-0133-4EB0-AD72-4B4A7EB424B7}"/>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6" name="Title 4">
            <a:extLst>
              <a:ext uri="{FF2B5EF4-FFF2-40B4-BE49-F238E27FC236}">
                <a16:creationId xmlns:a16="http://schemas.microsoft.com/office/drawing/2014/main" id="{6237AB16-0529-4DD4-9DDA-802C48DAB1A0}"/>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7" name="Title 4">
            <a:extLst>
              <a:ext uri="{FF2B5EF4-FFF2-40B4-BE49-F238E27FC236}">
                <a16:creationId xmlns:a16="http://schemas.microsoft.com/office/drawing/2014/main" id="{5A213E50-F48B-455E-8760-4FE4FB76DF48}"/>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8" name="Title 4">
            <a:extLst>
              <a:ext uri="{FF2B5EF4-FFF2-40B4-BE49-F238E27FC236}">
                <a16:creationId xmlns:a16="http://schemas.microsoft.com/office/drawing/2014/main" id="{81330799-1A65-4B7C-AC69-D199F249C752}"/>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9" name="Title 4">
            <a:extLst>
              <a:ext uri="{FF2B5EF4-FFF2-40B4-BE49-F238E27FC236}">
                <a16:creationId xmlns:a16="http://schemas.microsoft.com/office/drawing/2014/main" id="{E5D1F258-DB91-4B80-BCA2-A7ABEA023EC2}"/>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1361506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5" name="Title 4">
            <a:extLst>
              <a:ext uri="{FF2B5EF4-FFF2-40B4-BE49-F238E27FC236}">
                <a16:creationId xmlns:a16="http://schemas.microsoft.com/office/drawing/2014/main" id="{BAD4F7E9-B227-47F8-86E3-F0D6B8B48E1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--Model Architecture Design</a:t>
            </a:r>
          </a:p>
        </p:txBody>
      </p:sp>
      <p:sp>
        <p:nvSpPr>
          <p:cNvPr id="62" name="Title 4">
            <a:extLst>
              <a:ext uri="{FF2B5EF4-FFF2-40B4-BE49-F238E27FC236}">
                <a16:creationId xmlns:a16="http://schemas.microsoft.com/office/drawing/2014/main" id="{153C1B74-B553-4736-9F63-F161D9B2961D}"/>
              </a:ext>
            </a:extLst>
          </p:cNvPr>
          <p:cNvSpPr txBox="1">
            <a:spLocks/>
          </p:cNvSpPr>
          <p:nvPr/>
        </p:nvSpPr>
        <p:spPr>
          <a:xfrm>
            <a:off x="1714334" y="34454"/>
            <a:ext cx="8519279" cy="73447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rPr>
              <a:t>Model Architecture Design --- </a:t>
            </a:r>
            <a:r>
              <a:rPr kumimoji="0" lang="en-AU" sz="2800" b="0" i="0" u="none" strike="noStrike" kern="1200" cap="none" spc="0" normalizeH="0" baseline="0" noProof="0" dirty="0">
                <a:ln>
                  <a:noFill/>
                </a:ln>
                <a:solidFill>
                  <a:prstClr val="white"/>
                </a:solidFill>
                <a:effectLst/>
                <a:uLnTx/>
                <a:uFillTx/>
                <a:latin typeface="Calibri" panose="020F0502020204030204"/>
                <a:ea typeface="+mj-ea"/>
                <a:cs typeface="+mj-cs"/>
              </a:rPr>
              <a:t>DLNN_Embedding_2D+_Multi</a:t>
            </a:r>
            <a:endParaRPr kumimoji="0" lang="en-AU"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9" name="Picture 18">
            <a:extLst>
              <a:ext uri="{FF2B5EF4-FFF2-40B4-BE49-F238E27FC236}">
                <a16:creationId xmlns:a16="http://schemas.microsoft.com/office/drawing/2014/main" id="{F808A164-B3F2-4D9E-89FE-653A2132AC49}"/>
              </a:ext>
            </a:extLst>
          </p:cNvPr>
          <p:cNvPicPr>
            <a:picLocks noChangeAspect="1"/>
          </p:cNvPicPr>
          <p:nvPr/>
        </p:nvPicPr>
        <p:blipFill>
          <a:blip r:embed="rId4"/>
          <a:stretch>
            <a:fillRect/>
          </a:stretch>
        </p:blipFill>
        <p:spPr>
          <a:xfrm>
            <a:off x="10704536" y="4920841"/>
            <a:ext cx="1301739" cy="888395"/>
          </a:xfrm>
          <a:prstGeom prst="rect">
            <a:avLst/>
          </a:prstGeom>
        </p:spPr>
      </p:pic>
      <p:sp>
        <p:nvSpPr>
          <p:cNvPr id="472" name="Plus Sign 471">
            <a:extLst>
              <a:ext uri="{FF2B5EF4-FFF2-40B4-BE49-F238E27FC236}">
                <a16:creationId xmlns:a16="http://schemas.microsoft.com/office/drawing/2014/main" id="{C8958C06-19D4-434C-BEE5-716648F18D59}"/>
              </a:ext>
            </a:extLst>
          </p:cNvPr>
          <p:cNvSpPr/>
          <p:nvPr/>
        </p:nvSpPr>
        <p:spPr>
          <a:xfrm>
            <a:off x="11149091" y="3991308"/>
            <a:ext cx="318052" cy="35283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9076EC0-A082-4917-BA10-1F90AD20C1E0}"/>
              </a:ext>
            </a:extLst>
          </p:cNvPr>
          <p:cNvPicPr>
            <a:picLocks noChangeAspect="1"/>
          </p:cNvPicPr>
          <p:nvPr/>
        </p:nvPicPr>
        <p:blipFill>
          <a:blip r:embed="rId5"/>
          <a:stretch>
            <a:fillRect/>
          </a:stretch>
        </p:blipFill>
        <p:spPr>
          <a:xfrm rot="5400000">
            <a:off x="9761848" y="1740304"/>
            <a:ext cx="2875283" cy="989907"/>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AA8C48D1-D41B-4A94-91FD-805623585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1169" y="917196"/>
            <a:ext cx="8409662" cy="5219061"/>
          </a:xfrm>
          <a:prstGeom prst="rect">
            <a:avLst/>
          </a:prstGeom>
        </p:spPr>
      </p:pic>
      <p:sp>
        <p:nvSpPr>
          <p:cNvPr id="18" name="Title 4">
            <a:extLst>
              <a:ext uri="{FF2B5EF4-FFF2-40B4-BE49-F238E27FC236}">
                <a16:creationId xmlns:a16="http://schemas.microsoft.com/office/drawing/2014/main" id="{E15AD6DD-B83C-46C3-B1FE-A474A5021D7F}"/>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0" name="Title 4">
            <a:extLst>
              <a:ext uri="{FF2B5EF4-FFF2-40B4-BE49-F238E27FC236}">
                <a16:creationId xmlns:a16="http://schemas.microsoft.com/office/drawing/2014/main" id="{69563198-578C-482B-988F-ACEA45864B4F}"/>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79C3BF99-0DF5-423E-93AF-F83AE86E5BE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2" name="Title 4">
            <a:extLst>
              <a:ext uri="{FF2B5EF4-FFF2-40B4-BE49-F238E27FC236}">
                <a16:creationId xmlns:a16="http://schemas.microsoft.com/office/drawing/2014/main" id="{7C99CB73-BC0F-4B9B-97E7-DEEF198EB265}"/>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3" name="Title 4">
            <a:extLst>
              <a:ext uri="{FF2B5EF4-FFF2-40B4-BE49-F238E27FC236}">
                <a16:creationId xmlns:a16="http://schemas.microsoft.com/office/drawing/2014/main" id="{958E6814-E96C-4730-81CF-7A995BC37A66}"/>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4" name="Title 4">
            <a:extLst>
              <a:ext uri="{FF2B5EF4-FFF2-40B4-BE49-F238E27FC236}">
                <a16:creationId xmlns:a16="http://schemas.microsoft.com/office/drawing/2014/main" id="{43B7C760-010C-4FAB-B554-CEBE147F9B1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6" name="Title 4">
            <a:extLst>
              <a:ext uri="{FF2B5EF4-FFF2-40B4-BE49-F238E27FC236}">
                <a16:creationId xmlns:a16="http://schemas.microsoft.com/office/drawing/2014/main" id="{B14D0981-6263-4EB2-9635-8E25DF9EAAB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61C5A3CA-1F4D-49DB-B2D2-69D9100E11B2}"/>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Tree>
    <p:extLst>
      <p:ext uri="{BB962C8B-B14F-4D97-AF65-F5344CB8AC3E}">
        <p14:creationId xmlns:p14="http://schemas.microsoft.com/office/powerpoint/2010/main" val="73636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pic>
        <p:nvPicPr>
          <p:cNvPr id="2" name="Picture 1">
            <a:extLst>
              <a:ext uri="{FF2B5EF4-FFF2-40B4-BE49-F238E27FC236}">
                <a16:creationId xmlns:a16="http://schemas.microsoft.com/office/drawing/2014/main" id="{E56F96C7-B6C3-4443-A855-AB1821ACEFB0}"/>
              </a:ext>
            </a:extLst>
          </p:cNvPr>
          <p:cNvPicPr>
            <a:picLocks noChangeAspect="1"/>
          </p:cNvPicPr>
          <p:nvPr/>
        </p:nvPicPr>
        <p:blipFill>
          <a:blip r:embed="rId4"/>
          <a:stretch>
            <a:fillRect/>
          </a:stretch>
        </p:blipFill>
        <p:spPr>
          <a:xfrm>
            <a:off x="1909549" y="1396448"/>
            <a:ext cx="10075697" cy="4891824"/>
          </a:xfrm>
          <a:prstGeom prst="rect">
            <a:avLst/>
          </a:prstGeom>
        </p:spPr>
      </p:pic>
      <p:sp>
        <p:nvSpPr>
          <p:cNvPr id="72" name="Title 4">
            <a:extLst>
              <a:ext uri="{FF2B5EF4-FFF2-40B4-BE49-F238E27FC236}">
                <a16:creationId xmlns:a16="http://schemas.microsoft.com/office/drawing/2014/main" id="{1A204F09-40C4-4D8E-BEDC-BD3B4DA29BD8}"/>
              </a:ext>
            </a:extLst>
          </p:cNvPr>
          <p:cNvSpPr>
            <a:spLocks noGrp="1"/>
          </p:cNvSpPr>
          <p:nvPr>
            <p:ph type="ctrTitle"/>
          </p:nvPr>
        </p:nvSpPr>
        <p:spPr>
          <a:xfrm>
            <a:off x="1714335" y="53308"/>
            <a:ext cx="4525406" cy="734473"/>
          </a:xfrm>
        </p:spPr>
        <p:txBody>
          <a:bodyPr anchor="b">
            <a:normAutofit/>
          </a:bodyPr>
          <a:lstStyle/>
          <a:p>
            <a:pPr algn="l"/>
            <a:r>
              <a:rPr lang="en-AU" sz="4000" dirty="0"/>
              <a:t>ASC- Model Testing</a:t>
            </a:r>
          </a:p>
        </p:txBody>
      </p:sp>
      <p:sp>
        <p:nvSpPr>
          <p:cNvPr id="73" name="Title 4">
            <a:extLst>
              <a:ext uri="{FF2B5EF4-FFF2-40B4-BE49-F238E27FC236}">
                <a16:creationId xmlns:a16="http://schemas.microsoft.com/office/drawing/2014/main" id="{7CCDD563-1C9A-4C37-ADE0-DF147EA351E6}"/>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5" name="Title 4">
            <a:extLst>
              <a:ext uri="{FF2B5EF4-FFF2-40B4-BE49-F238E27FC236}">
                <a16:creationId xmlns:a16="http://schemas.microsoft.com/office/drawing/2014/main" id="{6FC79744-503A-48F3-BA75-89AD8B150F17}"/>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16" name="Title 4">
            <a:extLst>
              <a:ext uri="{FF2B5EF4-FFF2-40B4-BE49-F238E27FC236}">
                <a16:creationId xmlns:a16="http://schemas.microsoft.com/office/drawing/2014/main" id="{97332FD4-FA94-4EE1-B91F-C2160B2BDE3A}"/>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18" name="Title 4">
            <a:extLst>
              <a:ext uri="{FF2B5EF4-FFF2-40B4-BE49-F238E27FC236}">
                <a16:creationId xmlns:a16="http://schemas.microsoft.com/office/drawing/2014/main" id="{0AF5E54E-8551-48E4-BA92-1DB51A9C824E}"/>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19" name="Title 4">
            <a:extLst>
              <a:ext uri="{FF2B5EF4-FFF2-40B4-BE49-F238E27FC236}">
                <a16:creationId xmlns:a16="http://schemas.microsoft.com/office/drawing/2014/main" id="{495E61F7-CCD9-4691-9255-D0A19CEE50AF}"/>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0" name="Title 4">
            <a:extLst>
              <a:ext uri="{FF2B5EF4-FFF2-40B4-BE49-F238E27FC236}">
                <a16:creationId xmlns:a16="http://schemas.microsoft.com/office/drawing/2014/main" id="{C188DD62-D9EB-4B95-BB50-E50FBC1F6AB6}"/>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1" name="Title 4">
            <a:extLst>
              <a:ext uri="{FF2B5EF4-FFF2-40B4-BE49-F238E27FC236}">
                <a16:creationId xmlns:a16="http://schemas.microsoft.com/office/drawing/2014/main" id="{1AEDE9BA-ED69-49C0-A1AD-AD5D4160D881}"/>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2" name="Title 4">
            <a:extLst>
              <a:ext uri="{FF2B5EF4-FFF2-40B4-BE49-F238E27FC236}">
                <a16:creationId xmlns:a16="http://schemas.microsoft.com/office/drawing/2014/main" id="{16804BF8-B43B-49D0-B193-AD6C93749C86}"/>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0CB7CB7E-DF69-448C-B3B5-25C6DB70DC3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4" name="Title 4">
            <a:extLst>
              <a:ext uri="{FF2B5EF4-FFF2-40B4-BE49-F238E27FC236}">
                <a16:creationId xmlns:a16="http://schemas.microsoft.com/office/drawing/2014/main" id="{74394F8E-8E3D-4CFC-933E-5783523BECBD}"/>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--Model Architecture Design</a:t>
            </a:r>
          </a:p>
        </p:txBody>
      </p:sp>
    </p:spTree>
    <p:extLst>
      <p:ext uri="{BB962C8B-B14F-4D97-AF65-F5344CB8AC3E}">
        <p14:creationId xmlns:p14="http://schemas.microsoft.com/office/powerpoint/2010/main" val="1854275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Testing</a:t>
            </a:r>
          </a:p>
        </p:txBody>
      </p:sp>
      <p:sp>
        <p:nvSpPr>
          <p:cNvPr id="17" name="Title 4">
            <a:extLst>
              <a:ext uri="{FF2B5EF4-FFF2-40B4-BE49-F238E27FC236}">
                <a16:creationId xmlns:a16="http://schemas.microsoft.com/office/drawing/2014/main" id="{98DCEBFD-910B-4063-8CE0-24EAB526F742}"/>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76B4A9E0-CEEF-4BA9-8D28-3CEE40C04824}"/>
              </a:ext>
            </a:extLst>
          </p:cNvPr>
          <p:cNvPicPr>
            <a:picLocks noChangeAspect="1"/>
          </p:cNvPicPr>
          <p:nvPr/>
        </p:nvPicPr>
        <p:blipFill>
          <a:blip r:embed="rId4"/>
          <a:stretch>
            <a:fillRect/>
          </a:stretch>
        </p:blipFill>
        <p:spPr>
          <a:xfrm>
            <a:off x="1823605" y="1354720"/>
            <a:ext cx="10161641" cy="4933551"/>
          </a:xfrm>
          <a:prstGeom prst="rect">
            <a:avLst/>
          </a:prstGeom>
        </p:spPr>
      </p:pic>
      <p:sp>
        <p:nvSpPr>
          <p:cNvPr id="18" name="Title 4">
            <a:extLst>
              <a:ext uri="{FF2B5EF4-FFF2-40B4-BE49-F238E27FC236}">
                <a16:creationId xmlns:a16="http://schemas.microsoft.com/office/drawing/2014/main" id="{FF394E8A-0FF6-439B-B636-3F03CF81DE79}"/>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19" name="Title 4">
            <a:extLst>
              <a:ext uri="{FF2B5EF4-FFF2-40B4-BE49-F238E27FC236}">
                <a16:creationId xmlns:a16="http://schemas.microsoft.com/office/drawing/2014/main" id="{F9318FE8-1967-4781-A8A8-0C06536AD13F}"/>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897B61BF-BDA1-4C1C-B5EC-819FD53D121E}"/>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1" name="Title 4">
            <a:extLst>
              <a:ext uri="{FF2B5EF4-FFF2-40B4-BE49-F238E27FC236}">
                <a16:creationId xmlns:a16="http://schemas.microsoft.com/office/drawing/2014/main" id="{3BCCF564-F729-4717-969E-EFA5F6C7C2A3}"/>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2" name="Title 4">
            <a:extLst>
              <a:ext uri="{FF2B5EF4-FFF2-40B4-BE49-F238E27FC236}">
                <a16:creationId xmlns:a16="http://schemas.microsoft.com/office/drawing/2014/main" id="{99E45306-9E37-4A56-A9E9-B658C38D670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3" name="Title 4">
            <a:extLst>
              <a:ext uri="{FF2B5EF4-FFF2-40B4-BE49-F238E27FC236}">
                <a16:creationId xmlns:a16="http://schemas.microsoft.com/office/drawing/2014/main" id="{EAA90564-1A94-43C5-9B46-F0EC08A02663}"/>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4" name="Title 4">
            <a:extLst>
              <a:ext uri="{FF2B5EF4-FFF2-40B4-BE49-F238E27FC236}">
                <a16:creationId xmlns:a16="http://schemas.microsoft.com/office/drawing/2014/main" id="{E491D986-FA9F-4C98-955D-94C3153019E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D6E45EE1-4DE8-4A9C-BC6E-21A0D528E23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7" name="Title 4">
            <a:extLst>
              <a:ext uri="{FF2B5EF4-FFF2-40B4-BE49-F238E27FC236}">
                <a16:creationId xmlns:a16="http://schemas.microsoft.com/office/drawing/2014/main" id="{444C3F2C-463A-4905-A21C-796D0C4A1A06}"/>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--Model Architecture Design</a:t>
            </a:r>
          </a:p>
        </p:txBody>
      </p:sp>
    </p:spTree>
    <p:extLst>
      <p:ext uri="{BB962C8B-B14F-4D97-AF65-F5344CB8AC3E}">
        <p14:creationId xmlns:p14="http://schemas.microsoft.com/office/powerpoint/2010/main" val="705946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Testing</a:t>
            </a:r>
          </a:p>
        </p:txBody>
      </p:sp>
      <p:sp>
        <p:nvSpPr>
          <p:cNvPr id="17" name="Title 4">
            <a:extLst>
              <a:ext uri="{FF2B5EF4-FFF2-40B4-BE49-F238E27FC236}">
                <a16:creationId xmlns:a16="http://schemas.microsoft.com/office/drawing/2014/main" id="{98DCEBFD-910B-4063-8CE0-24EAB526F742}"/>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8" name="Title 4">
            <a:extLst>
              <a:ext uri="{FF2B5EF4-FFF2-40B4-BE49-F238E27FC236}">
                <a16:creationId xmlns:a16="http://schemas.microsoft.com/office/drawing/2014/main" id="{E279BC33-A135-44E8-B997-C31AB27834A2}"/>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--Models</a:t>
            </a:r>
          </a:p>
        </p:txBody>
      </p:sp>
      <p:sp>
        <p:nvSpPr>
          <p:cNvPr id="19" name="Title 4">
            <a:extLst>
              <a:ext uri="{FF2B5EF4-FFF2-40B4-BE49-F238E27FC236}">
                <a16:creationId xmlns:a16="http://schemas.microsoft.com/office/drawing/2014/main" id="{B5C42AC8-EFE9-45A0-B37F-36887F00C81E}"/>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93B8EB7E-3A3F-483B-A692-66145D3299F7}"/>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--Hierarchical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Classifications </a:t>
            </a:r>
          </a:p>
        </p:txBody>
      </p:sp>
      <p:sp>
        <p:nvSpPr>
          <p:cNvPr id="21" name="Title 4">
            <a:extLst>
              <a:ext uri="{FF2B5EF4-FFF2-40B4-BE49-F238E27FC236}">
                <a16:creationId xmlns:a16="http://schemas.microsoft.com/office/drawing/2014/main" id="{94AC197C-0459-4EB1-9A5D-9FE81A8322E5}"/>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Data</a:t>
            </a:r>
            <a:r>
              <a:rPr kumimoji="0" lang="en-AU" sz="15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Preprocessing</a:t>
            </a:r>
          </a:p>
        </p:txBody>
      </p:sp>
      <p:sp>
        <p:nvSpPr>
          <p:cNvPr id="22" name="Title 4">
            <a:extLst>
              <a:ext uri="{FF2B5EF4-FFF2-40B4-BE49-F238E27FC236}">
                <a16:creationId xmlns:a16="http://schemas.microsoft.com/office/drawing/2014/main" id="{0008D714-F345-4708-8875-B3A3509CFFA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Feature Selection</a:t>
            </a:r>
          </a:p>
        </p:txBody>
      </p:sp>
      <p:sp>
        <p:nvSpPr>
          <p:cNvPr id="23" name="Title 4">
            <a:extLst>
              <a:ext uri="{FF2B5EF4-FFF2-40B4-BE49-F238E27FC236}">
                <a16:creationId xmlns:a16="http://schemas.microsoft.com/office/drawing/2014/main" id="{BB3222AD-4D3F-4396-BF5A-10EF2193B73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Data  Preparation</a:t>
            </a:r>
          </a:p>
        </p:txBody>
      </p:sp>
      <p:sp>
        <p:nvSpPr>
          <p:cNvPr id="24" name="Title 4">
            <a:extLst>
              <a:ext uri="{FF2B5EF4-FFF2-40B4-BE49-F238E27FC236}">
                <a16:creationId xmlns:a16="http://schemas.microsoft.com/office/drawing/2014/main" id="{84E6A648-D52D-4B8C-8ACD-782BB051EFF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E3AC81F7-6C32-4E21-88A2-187E6933B91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SALI Data </a:t>
            </a:r>
          </a:p>
        </p:txBody>
      </p:sp>
      <p:sp>
        <p:nvSpPr>
          <p:cNvPr id="27" name="Title 4">
            <a:extLst>
              <a:ext uri="{FF2B5EF4-FFF2-40B4-BE49-F238E27FC236}">
                <a16:creationId xmlns:a16="http://schemas.microsoft.com/office/drawing/2014/main" id="{EB831166-52A0-4255-8EC3-CBC84E549A7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--Model Architecture Design</a:t>
            </a:r>
          </a:p>
        </p:txBody>
      </p:sp>
      <p:grpSp>
        <p:nvGrpSpPr>
          <p:cNvPr id="2" name="Group 1">
            <a:extLst>
              <a:ext uri="{FF2B5EF4-FFF2-40B4-BE49-F238E27FC236}">
                <a16:creationId xmlns:a16="http://schemas.microsoft.com/office/drawing/2014/main" id="{FCFEA374-97B1-46B4-8774-08B1375D9161}"/>
              </a:ext>
            </a:extLst>
          </p:cNvPr>
          <p:cNvGrpSpPr/>
          <p:nvPr/>
        </p:nvGrpSpPr>
        <p:grpSpPr>
          <a:xfrm>
            <a:off x="2438860" y="1601401"/>
            <a:ext cx="8235765" cy="5222144"/>
            <a:chOff x="2438861" y="1505291"/>
            <a:chExt cx="7566728" cy="4538768"/>
          </a:xfrm>
        </p:grpSpPr>
        <p:pic>
          <p:nvPicPr>
            <p:cNvPr id="13" name="Picture 12" descr="Graphical user interface, application, table&#10;&#10;Description automatically generated">
              <a:extLst>
                <a:ext uri="{FF2B5EF4-FFF2-40B4-BE49-F238E27FC236}">
                  <a16:creationId xmlns:a16="http://schemas.microsoft.com/office/drawing/2014/main" id="{D9CDE7FD-ABCB-4D60-8747-979C6682C110}"/>
                </a:ext>
              </a:extLst>
            </p:cNvPr>
            <p:cNvPicPr>
              <a:picLocks noChangeAspect="1"/>
            </p:cNvPicPr>
            <p:nvPr/>
          </p:nvPicPr>
          <p:blipFill rotWithShape="1">
            <a:blip r:embed="rId4">
              <a:extLst>
                <a:ext uri="{28A0092B-C50C-407E-A947-70E740481C1C}">
                  <a14:useLocalDpi xmlns:a14="http://schemas.microsoft.com/office/drawing/2010/main" val="0"/>
                </a:ext>
              </a:extLst>
            </a:blip>
            <a:srcRect l="13357" t="55252" r="53599" b="11045"/>
            <a:stretch/>
          </p:blipFill>
          <p:spPr>
            <a:xfrm>
              <a:off x="3957250" y="1509768"/>
              <a:ext cx="1406387" cy="1445804"/>
            </a:xfrm>
            <a:prstGeom prst="rect">
              <a:avLst/>
            </a:prstGeom>
          </p:spPr>
        </p:pic>
        <p:pic>
          <p:nvPicPr>
            <p:cNvPr id="15" name="Picture 14" descr="Graphical user interface, application, table&#10;&#10;Description automatically generated">
              <a:extLst>
                <a:ext uri="{FF2B5EF4-FFF2-40B4-BE49-F238E27FC236}">
                  <a16:creationId xmlns:a16="http://schemas.microsoft.com/office/drawing/2014/main" id="{124DE4A7-3236-40F2-A932-6FF6A94203C7}"/>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4960" r="53614" b="11337"/>
            <a:stretch/>
          </p:blipFill>
          <p:spPr>
            <a:xfrm>
              <a:off x="2438861" y="1515279"/>
              <a:ext cx="1442730" cy="1445804"/>
            </a:xfrm>
            <a:prstGeom prst="rect">
              <a:avLst/>
            </a:prstGeom>
          </p:spPr>
        </p:pic>
        <p:pic>
          <p:nvPicPr>
            <p:cNvPr id="28" name="Picture 27" descr="Graphical user interface, application, table&#10;&#10;Description automatically generated">
              <a:extLst>
                <a:ext uri="{FF2B5EF4-FFF2-40B4-BE49-F238E27FC236}">
                  <a16:creationId xmlns:a16="http://schemas.microsoft.com/office/drawing/2014/main" id="{0EAB8E5D-2D26-4662-BF50-FEA3560F4B4F}"/>
                </a:ext>
              </a:extLst>
            </p:cNvPr>
            <p:cNvPicPr>
              <a:picLocks noChangeAspect="1"/>
            </p:cNvPicPr>
            <p:nvPr/>
          </p:nvPicPr>
          <p:blipFill rotWithShape="1">
            <a:blip r:embed="rId6">
              <a:extLst>
                <a:ext uri="{28A0092B-C50C-407E-A947-70E740481C1C}">
                  <a14:useLocalDpi xmlns:a14="http://schemas.microsoft.com/office/drawing/2010/main" val="0"/>
                </a:ext>
              </a:extLst>
            </a:blip>
            <a:srcRect l="12688" t="54960" r="53680" b="11337"/>
            <a:stretch/>
          </p:blipFill>
          <p:spPr>
            <a:xfrm>
              <a:off x="5457853" y="1505291"/>
              <a:ext cx="1442730" cy="1445804"/>
            </a:xfrm>
            <a:prstGeom prst="rect">
              <a:avLst/>
            </a:prstGeom>
          </p:spPr>
        </p:pic>
        <p:pic>
          <p:nvPicPr>
            <p:cNvPr id="31" name="Picture 30" descr="Graphical user interface, application, table&#10;&#10;Description automatically generated">
              <a:extLst>
                <a:ext uri="{FF2B5EF4-FFF2-40B4-BE49-F238E27FC236}">
                  <a16:creationId xmlns:a16="http://schemas.microsoft.com/office/drawing/2014/main" id="{9E553764-EBD5-48AC-A3F2-0FBF8B478BD3}"/>
                </a:ext>
              </a:extLst>
            </p:cNvPr>
            <p:cNvPicPr>
              <a:picLocks noChangeAspect="1"/>
            </p:cNvPicPr>
            <p:nvPr/>
          </p:nvPicPr>
          <p:blipFill rotWithShape="1">
            <a:blip r:embed="rId7">
              <a:extLst>
                <a:ext uri="{28A0092B-C50C-407E-A947-70E740481C1C}">
                  <a14:useLocalDpi xmlns:a14="http://schemas.microsoft.com/office/drawing/2010/main" val="0"/>
                </a:ext>
              </a:extLst>
            </a:blip>
            <a:srcRect l="12641" t="54732" r="53021" b="11564"/>
            <a:stretch/>
          </p:blipFill>
          <p:spPr>
            <a:xfrm>
              <a:off x="6986623" y="3058611"/>
              <a:ext cx="1463911" cy="1436850"/>
            </a:xfrm>
            <a:prstGeom prst="rect">
              <a:avLst/>
            </a:prstGeom>
          </p:spPr>
        </p:pic>
        <p:pic>
          <p:nvPicPr>
            <p:cNvPr id="33" name="Picture 32" descr="Graphical user interface, application, table&#10;&#10;Description automatically generated">
              <a:extLst>
                <a:ext uri="{FF2B5EF4-FFF2-40B4-BE49-F238E27FC236}">
                  <a16:creationId xmlns:a16="http://schemas.microsoft.com/office/drawing/2014/main" id="{F0982430-CEF1-46B9-A914-AA3A8AB12B70}"/>
                </a:ext>
              </a:extLst>
            </p:cNvPr>
            <p:cNvPicPr>
              <a:picLocks noChangeAspect="1"/>
            </p:cNvPicPr>
            <p:nvPr/>
          </p:nvPicPr>
          <p:blipFill rotWithShape="1">
            <a:blip r:embed="rId8">
              <a:extLst>
                <a:ext uri="{28A0092B-C50C-407E-A947-70E740481C1C}">
                  <a14:useLocalDpi xmlns:a14="http://schemas.microsoft.com/office/drawing/2010/main" val="0"/>
                </a:ext>
              </a:extLst>
            </a:blip>
            <a:srcRect l="12563" t="55059" r="53142" b="10963"/>
            <a:stretch/>
          </p:blipFill>
          <p:spPr>
            <a:xfrm>
              <a:off x="5492345" y="4581192"/>
              <a:ext cx="1459758" cy="1446249"/>
            </a:xfrm>
            <a:prstGeom prst="rect">
              <a:avLst/>
            </a:prstGeom>
          </p:spPr>
        </p:pic>
        <p:pic>
          <p:nvPicPr>
            <p:cNvPr id="35" name="Picture 34" descr="Application, table&#10;&#10;Description automatically generated">
              <a:extLst>
                <a:ext uri="{FF2B5EF4-FFF2-40B4-BE49-F238E27FC236}">
                  <a16:creationId xmlns:a16="http://schemas.microsoft.com/office/drawing/2014/main" id="{72BEC8E4-4AAE-46AD-A9FB-0A25C43F9A40}"/>
                </a:ext>
              </a:extLst>
            </p:cNvPr>
            <p:cNvPicPr>
              <a:picLocks noChangeAspect="1"/>
            </p:cNvPicPr>
            <p:nvPr/>
          </p:nvPicPr>
          <p:blipFill rotWithShape="1">
            <a:blip r:embed="rId9">
              <a:extLst>
                <a:ext uri="{28A0092B-C50C-407E-A947-70E740481C1C}">
                  <a14:useLocalDpi xmlns:a14="http://schemas.microsoft.com/office/drawing/2010/main" val="0"/>
                </a:ext>
              </a:extLst>
            </a:blip>
            <a:srcRect l="13033" t="54878" r="53336" b="11418"/>
            <a:stretch/>
          </p:blipFill>
          <p:spPr>
            <a:xfrm>
              <a:off x="3971784" y="4581192"/>
              <a:ext cx="1459758" cy="1462867"/>
            </a:xfrm>
            <a:prstGeom prst="rect">
              <a:avLst/>
            </a:prstGeom>
          </p:spPr>
        </p:pic>
        <p:pic>
          <p:nvPicPr>
            <p:cNvPr id="37" name="Picture 36" descr="Application, table&#10;&#10;Description automatically generated">
              <a:extLst>
                <a:ext uri="{FF2B5EF4-FFF2-40B4-BE49-F238E27FC236}">
                  <a16:creationId xmlns:a16="http://schemas.microsoft.com/office/drawing/2014/main" id="{FE5A2C1F-6061-4B5A-9963-4BD9D6710579}"/>
                </a:ext>
              </a:extLst>
            </p:cNvPr>
            <p:cNvPicPr>
              <a:picLocks noChangeAspect="1"/>
            </p:cNvPicPr>
            <p:nvPr/>
          </p:nvPicPr>
          <p:blipFill rotWithShape="1">
            <a:blip r:embed="rId10">
              <a:extLst>
                <a:ext uri="{28A0092B-C50C-407E-A947-70E740481C1C}">
                  <a14:useLocalDpi xmlns:a14="http://schemas.microsoft.com/office/drawing/2010/main" val="0"/>
                </a:ext>
              </a:extLst>
            </a:blip>
            <a:srcRect l="13037" t="55027" r="53331" b="11150"/>
            <a:stretch/>
          </p:blipFill>
          <p:spPr>
            <a:xfrm>
              <a:off x="2443964" y="3055765"/>
              <a:ext cx="1437627" cy="1445805"/>
            </a:xfrm>
            <a:prstGeom prst="rect">
              <a:avLst/>
            </a:prstGeom>
          </p:spPr>
        </p:pic>
        <p:pic>
          <p:nvPicPr>
            <p:cNvPr id="45" name="Picture 44" descr="Graphical user interface, application, table&#10;&#10;Description automatically generated">
              <a:extLst>
                <a:ext uri="{FF2B5EF4-FFF2-40B4-BE49-F238E27FC236}">
                  <a16:creationId xmlns:a16="http://schemas.microsoft.com/office/drawing/2014/main" id="{2B1AECE9-4BCF-419B-9B7E-A2EB03118563}"/>
                </a:ext>
              </a:extLst>
            </p:cNvPr>
            <p:cNvPicPr>
              <a:picLocks noChangeAspect="1"/>
            </p:cNvPicPr>
            <p:nvPr/>
          </p:nvPicPr>
          <p:blipFill rotWithShape="1">
            <a:blip r:embed="rId11">
              <a:extLst>
                <a:ext uri="{28A0092B-C50C-407E-A947-70E740481C1C}">
                  <a14:useLocalDpi xmlns:a14="http://schemas.microsoft.com/office/drawing/2010/main" val="0"/>
                </a:ext>
              </a:extLst>
            </a:blip>
            <a:srcRect l="12688" t="54774" r="53036" b="10936"/>
            <a:stretch/>
          </p:blipFill>
          <p:spPr>
            <a:xfrm>
              <a:off x="2438861" y="4596070"/>
              <a:ext cx="1437627" cy="1438217"/>
            </a:xfrm>
            <a:prstGeom prst="rect">
              <a:avLst/>
            </a:prstGeom>
          </p:spPr>
        </p:pic>
        <p:pic>
          <p:nvPicPr>
            <p:cNvPr id="49" name="Picture 48" descr="Application, table&#10;&#10;Description automatically generated">
              <a:extLst>
                <a:ext uri="{FF2B5EF4-FFF2-40B4-BE49-F238E27FC236}">
                  <a16:creationId xmlns:a16="http://schemas.microsoft.com/office/drawing/2014/main" id="{F584CF22-826B-43F2-BC6E-40136BFF4D9F}"/>
                </a:ext>
              </a:extLst>
            </p:cNvPr>
            <p:cNvPicPr>
              <a:picLocks noChangeAspect="1"/>
            </p:cNvPicPr>
            <p:nvPr/>
          </p:nvPicPr>
          <p:blipFill rotWithShape="1">
            <a:blip r:embed="rId12">
              <a:extLst>
                <a:ext uri="{28A0092B-C50C-407E-A947-70E740481C1C}">
                  <a14:useLocalDpi xmlns:a14="http://schemas.microsoft.com/office/drawing/2010/main" val="0"/>
                </a:ext>
              </a:extLst>
            </a:blip>
            <a:srcRect l="12878" t="55110" r="53490" b="11186"/>
            <a:stretch/>
          </p:blipFill>
          <p:spPr>
            <a:xfrm>
              <a:off x="5457853" y="3052919"/>
              <a:ext cx="1442730" cy="1445804"/>
            </a:xfrm>
            <a:prstGeom prst="rect">
              <a:avLst/>
            </a:prstGeom>
          </p:spPr>
        </p:pic>
        <p:pic>
          <p:nvPicPr>
            <p:cNvPr id="51" name="Picture 50" descr="Graphical user interface, application, table&#10;&#10;Description automatically generated">
              <a:extLst>
                <a:ext uri="{FF2B5EF4-FFF2-40B4-BE49-F238E27FC236}">
                  <a16:creationId xmlns:a16="http://schemas.microsoft.com/office/drawing/2014/main" id="{40874009-9304-4E6E-92A3-B396D21BD385}"/>
                </a:ext>
              </a:extLst>
            </p:cNvPr>
            <p:cNvPicPr>
              <a:picLocks noChangeAspect="1"/>
            </p:cNvPicPr>
            <p:nvPr/>
          </p:nvPicPr>
          <p:blipFill rotWithShape="1">
            <a:blip r:embed="rId13">
              <a:extLst>
                <a:ext uri="{28A0092B-C50C-407E-A947-70E740481C1C}">
                  <a14:useLocalDpi xmlns:a14="http://schemas.microsoft.com/office/drawing/2010/main" val="0"/>
                </a:ext>
              </a:extLst>
            </a:blip>
            <a:srcRect l="12793" t="55361" r="53365" b="10935"/>
            <a:stretch/>
          </p:blipFill>
          <p:spPr>
            <a:xfrm>
              <a:off x="6993969" y="1509768"/>
              <a:ext cx="1442731" cy="1436850"/>
            </a:xfrm>
            <a:prstGeom prst="rect">
              <a:avLst/>
            </a:prstGeom>
          </p:spPr>
        </p:pic>
        <p:pic>
          <p:nvPicPr>
            <p:cNvPr id="47" name="Picture 46" descr="Graphical user interface, application, table&#10;&#10;Description automatically generated">
              <a:extLst>
                <a:ext uri="{FF2B5EF4-FFF2-40B4-BE49-F238E27FC236}">
                  <a16:creationId xmlns:a16="http://schemas.microsoft.com/office/drawing/2014/main" id="{F2B709E6-BF3B-40DE-8A72-8156D62A64CD}"/>
                </a:ext>
              </a:extLst>
            </p:cNvPr>
            <p:cNvPicPr>
              <a:picLocks noChangeAspect="1"/>
            </p:cNvPicPr>
            <p:nvPr/>
          </p:nvPicPr>
          <p:blipFill rotWithShape="1">
            <a:blip r:embed="rId14">
              <a:extLst>
                <a:ext uri="{28A0092B-C50C-407E-A947-70E740481C1C}">
                  <a14:useLocalDpi xmlns:a14="http://schemas.microsoft.com/office/drawing/2010/main" val="0"/>
                </a:ext>
              </a:extLst>
            </a:blip>
            <a:srcRect l="12995" t="55079" r="53373" b="11217"/>
            <a:stretch/>
          </p:blipFill>
          <p:spPr>
            <a:xfrm>
              <a:off x="8545830" y="4564392"/>
              <a:ext cx="1459759" cy="1462868"/>
            </a:xfrm>
            <a:prstGeom prst="rect">
              <a:avLst/>
            </a:prstGeom>
          </p:spPr>
        </p:pic>
        <p:pic>
          <p:nvPicPr>
            <p:cNvPr id="41" name="Picture 40" descr="Graphical user interface, application, table&#10;&#10;Description automatically generated">
              <a:extLst>
                <a:ext uri="{FF2B5EF4-FFF2-40B4-BE49-F238E27FC236}">
                  <a16:creationId xmlns:a16="http://schemas.microsoft.com/office/drawing/2014/main" id="{2A11C2DD-B67D-4030-94EF-ED58986A8ED4}"/>
                </a:ext>
              </a:extLst>
            </p:cNvPr>
            <p:cNvPicPr>
              <a:picLocks noChangeAspect="1"/>
            </p:cNvPicPr>
            <p:nvPr/>
          </p:nvPicPr>
          <p:blipFill rotWithShape="1">
            <a:blip r:embed="rId15">
              <a:extLst>
                <a:ext uri="{28A0092B-C50C-407E-A947-70E740481C1C}">
                  <a14:useLocalDpi xmlns:a14="http://schemas.microsoft.com/office/drawing/2010/main" val="0"/>
                </a:ext>
              </a:extLst>
            </a:blip>
            <a:srcRect l="12570" t="55091" r="53798" b="11206"/>
            <a:stretch/>
          </p:blipFill>
          <p:spPr>
            <a:xfrm>
              <a:off x="3957250" y="3052919"/>
              <a:ext cx="1442731" cy="1445804"/>
            </a:xfrm>
            <a:prstGeom prst="rect">
              <a:avLst/>
            </a:prstGeom>
          </p:spPr>
        </p:pic>
        <p:pic>
          <p:nvPicPr>
            <p:cNvPr id="39" name="Picture 38" descr="Graphical user interface, application, table&#10;&#10;Description automatically generated">
              <a:extLst>
                <a:ext uri="{FF2B5EF4-FFF2-40B4-BE49-F238E27FC236}">
                  <a16:creationId xmlns:a16="http://schemas.microsoft.com/office/drawing/2014/main" id="{EF68AB45-ACDE-4178-A36E-D85AA887C15E}"/>
                </a:ext>
              </a:extLst>
            </p:cNvPr>
            <p:cNvPicPr>
              <a:picLocks noChangeAspect="1"/>
            </p:cNvPicPr>
            <p:nvPr/>
          </p:nvPicPr>
          <p:blipFill rotWithShape="1">
            <a:blip r:embed="rId16">
              <a:extLst>
                <a:ext uri="{28A0092B-C50C-407E-A947-70E740481C1C}">
                  <a14:useLocalDpi xmlns:a14="http://schemas.microsoft.com/office/drawing/2010/main" val="0"/>
                </a:ext>
              </a:extLst>
            </a:blip>
            <a:srcRect l="13210" t="55107" r="53655" b="11602"/>
            <a:stretch/>
          </p:blipFill>
          <p:spPr>
            <a:xfrm>
              <a:off x="7012907" y="4582831"/>
              <a:ext cx="1437627" cy="1444429"/>
            </a:xfrm>
            <a:prstGeom prst="rect">
              <a:avLst/>
            </a:prstGeom>
          </p:spPr>
        </p:pic>
      </p:grpSp>
      <p:sp>
        <p:nvSpPr>
          <p:cNvPr id="3" name="TextBox 2">
            <a:extLst>
              <a:ext uri="{FF2B5EF4-FFF2-40B4-BE49-F238E27FC236}">
                <a16:creationId xmlns:a16="http://schemas.microsoft.com/office/drawing/2014/main" id="{34E25F39-4712-4322-8EF8-9ADEE7C3ACE3}"/>
              </a:ext>
            </a:extLst>
          </p:cNvPr>
          <p:cNvSpPr txBox="1"/>
          <p:nvPr/>
        </p:nvSpPr>
        <p:spPr>
          <a:xfrm>
            <a:off x="9085797" y="967345"/>
            <a:ext cx="1167480" cy="369332"/>
          </a:xfrm>
          <a:prstGeom prst="rect">
            <a:avLst/>
          </a:prstGeom>
          <a:noFill/>
        </p:spPr>
        <p:txBody>
          <a:bodyPr wrap="square" rtlCol="0">
            <a:spAutoFit/>
          </a:bodyPr>
          <a:lstStyle/>
          <a:p>
            <a:r>
              <a:rPr lang="en-US" dirty="0"/>
              <a:t>0.97</a:t>
            </a:r>
            <a:r>
              <a:rPr lang="en-US" baseline="30000" dirty="0"/>
              <a:t>13</a:t>
            </a:r>
            <a:r>
              <a:rPr lang="en-US" dirty="0"/>
              <a:t>=0.7</a:t>
            </a:r>
            <a:endParaRPr lang="en-AU" dirty="0"/>
          </a:p>
        </p:txBody>
      </p:sp>
      <p:pic>
        <p:nvPicPr>
          <p:cNvPr id="5" name="Picture 4">
            <a:extLst>
              <a:ext uri="{FF2B5EF4-FFF2-40B4-BE49-F238E27FC236}">
                <a16:creationId xmlns:a16="http://schemas.microsoft.com/office/drawing/2014/main" id="{E91972F1-FEA0-41AA-9A6F-AAD2CB0D337C}"/>
              </a:ext>
            </a:extLst>
          </p:cNvPr>
          <p:cNvPicPr>
            <a:picLocks noChangeAspect="1"/>
          </p:cNvPicPr>
          <p:nvPr/>
        </p:nvPicPr>
        <p:blipFill>
          <a:blip r:embed="rId17"/>
          <a:stretch>
            <a:fillRect/>
          </a:stretch>
        </p:blipFill>
        <p:spPr>
          <a:xfrm>
            <a:off x="2442346" y="877656"/>
            <a:ext cx="6524671" cy="548710"/>
          </a:xfrm>
          <a:prstGeom prst="rect">
            <a:avLst/>
          </a:prstGeom>
          <a:solidFill>
            <a:schemeClr val="tx1"/>
          </a:solidFill>
        </p:spPr>
      </p:pic>
      <p:sp>
        <p:nvSpPr>
          <p:cNvPr id="6" name="Flowchart: Connector 5">
            <a:extLst>
              <a:ext uri="{FF2B5EF4-FFF2-40B4-BE49-F238E27FC236}">
                <a16:creationId xmlns:a16="http://schemas.microsoft.com/office/drawing/2014/main" id="{F5464DAA-9A2F-4B3E-94D3-83F9210C4E98}"/>
              </a:ext>
            </a:extLst>
          </p:cNvPr>
          <p:cNvSpPr/>
          <p:nvPr/>
        </p:nvSpPr>
        <p:spPr>
          <a:xfrm>
            <a:off x="5744146" y="4528881"/>
            <a:ext cx="477413" cy="486581"/>
          </a:xfrm>
          <a:prstGeom prst="flowChartConnector">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6" name="Flowchart: Connector 35">
            <a:extLst>
              <a:ext uri="{FF2B5EF4-FFF2-40B4-BE49-F238E27FC236}">
                <a16:creationId xmlns:a16="http://schemas.microsoft.com/office/drawing/2014/main" id="{EA6271DC-B259-4ABF-B994-7A2D189B5BE2}"/>
              </a:ext>
            </a:extLst>
          </p:cNvPr>
          <p:cNvSpPr/>
          <p:nvPr/>
        </p:nvSpPr>
        <p:spPr>
          <a:xfrm>
            <a:off x="7399660" y="4528881"/>
            <a:ext cx="477413" cy="486581"/>
          </a:xfrm>
          <a:prstGeom prst="flowChartConnector">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8" name="Flowchart: Connector 37">
            <a:extLst>
              <a:ext uri="{FF2B5EF4-FFF2-40B4-BE49-F238E27FC236}">
                <a16:creationId xmlns:a16="http://schemas.microsoft.com/office/drawing/2014/main" id="{605D6750-BBC7-44E4-B866-AFDCA49AD6F0}"/>
              </a:ext>
            </a:extLst>
          </p:cNvPr>
          <p:cNvSpPr/>
          <p:nvPr/>
        </p:nvSpPr>
        <p:spPr>
          <a:xfrm>
            <a:off x="6776159" y="3429000"/>
            <a:ext cx="477413" cy="486581"/>
          </a:xfrm>
          <a:prstGeom prst="flowChartConnector">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0" name="Picture 9" descr="Graphical user interface, application&#10;&#10;Description automatically generated">
            <a:extLst>
              <a:ext uri="{FF2B5EF4-FFF2-40B4-BE49-F238E27FC236}">
                <a16:creationId xmlns:a16="http://schemas.microsoft.com/office/drawing/2014/main" id="{020250DB-4D8F-41A6-8DC6-A0C5E97BF4F9}"/>
              </a:ext>
            </a:extLst>
          </p:cNvPr>
          <p:cNvPicPr>
            <a:picLocks noChangeAspect="1"/>
          </p:cNvPicPr>
          <p:nvPr/>
        </p:nvPicPr>
        <p:blipFill rotWithShape="1">
          <a:blip r:embed="rId18">
            <a:extLst>
              <a:ext uri="{28A0092B-C50C-407E-A947-70E740481C1C}">
                <a14:useLocalDpi xmlns:a14="http://schemas.microsoft.com/office/drawing/2010/main" val="0"/>
              </a:ext>
            </a:extLst>
          </a:blip>
          <a:srcRect l="27135" t="68333" r="53481" b="23351"/>
          <a:stretch/>
        </p:blipFill>
        <p:spPr>
          <a:xfrm>
            <a:off x="9075721" y="3753434"/>
            <a:ext cx="3003413" cy="828587"/>
          </a:xfrm>
          <a:prstGeom prst="rect">
            <a:avLst/>
          </a:prstGeom>
        </p:spPr>
      </p:pic>
      <p:pic>
        <p:nvPicPr>
          <p:cNvPr id="42" name="Picture 41" descr="A screenshot of a computer screen&#10;&#10;Description automatically generated">
            <a:extLst>
              <a:ext uri="{FF2B5EF4-FFF2-40B4-BE49-F238E27FC236}">
                <a16:creationId xmlns:a16="http://schemas.microsoft.com/office/drawing/2014/main" id="{BECC9CC6-AFA0-406E-B3D7-132E452C55CB}"/>
              </a:ext>
            </a:extLst>
          </p:cNvPr>
          <p:cNvPicPr>
            <a:picLocks noChangeAspect="1"/>
          </p:cNvPicPr>
          <p:nvPr/>
        </p:nvPicPr>
        <p:blipFill rotWithShape="1">
          <a:blip r:embed="rId19">
            <a:alphaModFix amt="94000"/>
            <a:extLst>
              <a:ext uri="{28A0092B-C50C-407E-A947-70E740481C1C}">
                <a14:useLocalDpi xmlns:a14="http://schemas.microsoft.com/office/drawing/2010/main" val="0"/>
              </a:ext>
            </a:extLst>
          </a:blip>
          <a:srcRect l="5489" t="62354" r="82806" b="35785"/>
          <a:stretch/>
        </p:blipFill>
        <p:spPr>
          <a:xfrm>
            <a:off x="9075721" y="3455420"/>
            <a:ext cx="3097060" cy="216870"/>
          </a:xfrm>
          <a:prstGeom prst="rect">
            <a:avLst/>
          </a:prstGeom>
          <a:solidFill>
            <a:schemeClr val="accent2">
              <a:alpha val="8000"/>
            </a:schemeClr>
          </a:solidFill>
        </p:spPr>
      </p:pic>
      <p:sp>
        <p:nvSpPr>
          <p:cNvPr id="11" name="TextBox 10">
            <a:extLst>
              <a:ext uri="{FF2B5EF4-FFF2-40B4-BE49-F238E27FC236}">
                <a16:creationId xmlns:a16="http://schemas.microsoft.com/office/drawing/2014/main" id="{5DC6C7B0-ADDC-4EBB-B4F4-DFBB713DBB70}"/>
              </a:ext>
            </a:extLst>
          </p:cNvPr>
          <p:cNvSpPr txBox="1"/>
          <p:nvPr/>
        </p:nvSpPr>
        <p:spPr>
          <a:xfrm>
            <a:off x="9042820" y="3085376"/>
            <a:ext cx="2914588" cy="369332"/>
          </a:xfrm>
          <a:prstGeom prst="rect">
            <a:avLst/>
          </a:prstGeom>
          <a:noFill/>
        </p:spPr>
        <p:txBody>
          <a:bodyPr wrap="square" rtlCol="0">
            <a:spAutoFit/>
          </a:bodyPr>
          <a:lstStyle/>
          <a:p>
            <a:r>
              <a:rPr lang="en-US" dirty="0"/>
              <a:t>High data missing rate at ESP</a:t>
            </a:r>
            <a:endParaRPr lang="en-AU" dirty="0"/>
          </a:p>
        </p:txBody>
      </p:sp>
    </p:spTree>
    <p:extLst>
      <p:ext uri="{BB962C8B-B14F-4D97-AF65-F5344CB8AC3E}">
        <p14:creationId xmlns:p14="http://schemas.microsoft.com/office/powerpoint/2010/main" val="146317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Testing</a:t>
            </a:r>
          </a:p>
        </p:txBody>
      </p:sp>
      <p:sp>
        <p:nvSpPr>
          <p:cNvPr id="17" name="Title 4">
            <a:extLst>
              <a:ext uri="{FF2B5EF4-FFF2-40B4-BE49-F238E27FC236}">
                <a16:creationId xmlns:a16="http://schemas.microsoft.com/office/drawing/2014/main" id="{98DCEBFD-910B-4063-8CE0-24EAB526F742}"/>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7" name="Picture 6">
            <a:extLst>
              <a:ext uri="{FF2B5EF4-FFF2-40B4-BE49-F238E27FC236}">
                <a16:creationId xmlns:a16="http://schemas.microsoft.com/office/drawing/2014/main" id="{709D2638-1E0A-4426-9360-70C61356BCD6}"/>
              </a:ext>
            </a:extLst>
          </p:cNvPr>
          <p:cNvPicPr>
            <a:picLocks noChangeAspect="1"/>
          </p:cNvPicPr>
          <p:nvPr/>
        </p:nvPicPr>
        <p:blipFill>
          <a:blip r:embed="rId4"/>
          <a:stretch>
            <a:fillRect/>
          </a:stretch>
        </p:blipFill>
        <p:spPr>
          <a:xfrm>
            <a:off x="1978325" y="1421978"/>
            <a:ext cx="9897373" cy="2007022"/>
          </a:xfrm>
          <a:prstGeom prst="rect">
            <a:avLst/>
          </a:prstGeom>
        </p:spPr>
      </p:pic>
      <p:pic>
        <p:nvPicPr>
          <p:cNvPr id="8" name="Picture 7">
            <a:extLst>
              <a:ext uri="{FF2B5EF4-FFF2-40B4-BE49-F238E27FC236}">
                <a16:creationId xmlns:a16="http://schemas.microsoft.com/office/drawing/2014/main" id="{43CD1265-D37F-4CA2-8977-5A5745F1502D}"/>
              </a:ext>
            </a:extLst>
          </p:cNvPr>
          <p:cNvPicPr>
            <a:picLocks noChangeAspect="1"/>
          </p:cNvPicPr>
          <p:nvPr/>
        </p:nvPicPr>
        <p:blipFill>
          <a:blip r:embed="rId5"/>
          <a:stretch>
            <a:fillRect/>
          </a:stretch>
        </p:blipFill>
        <p:spPr>
          <a:xfrm>
            <a:off x="1978325" y="3672899"/>
            <a:ext cx="9850734" cy="2925065"/>
          </a:xfrm>
          <a:prstGeom prst="rect">
            <a:avLst/>
          </a:prstGeom>
          <a:solidFill>
            <a:schemeClr val="tx1">
              <a:lumMod val="95000"/>
            </a:schemeClr>
          </a:solidFill>
        </p:spPr>
      </p:pic>
      <p:sp>
        <p:nvSpPr>
          <p:cNvPr id="18" name="Title 4">
            <a:extLst>
              <a:ext uri="{FF2B5EF4-FFF2-40B4-BE49-F238E27FC236}">
                <a16:creationId xmlns:a16="http://schemas.microsoft.com/office/drawing/2014/main" id="{E279BC33-A135-44E8-B997-C31AB27834A2}"/>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19" name="Title 4">
            <a:extLst>
              <a:ext uri="{FF2B5EF4-FFF2-40B4-BE49-F238E27FC236}">
                <a16:creationId xmlns:a16="http://schemas.microsoft.com/office/drawing/2014/main" id="{B5C42AC8-EFE9-45A0-B37F-36887F00C81E}"/>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93B8EB7E-3A3F-483B-A692-66145D3299F7}"/>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1" name="Title 4">
            <a:extLst>
              <a:ext uri="{FF2B5EF4-FFF2-40B4-BE49-F238E27FC236}">
                <a16:creationId xmlns:a16="http://schemas.microsoft.com/office/drawing/2014/main" id="{94AC197C-0459-4EB1-9A5D-9FE81A8322E5}"/>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2" name="Title 4">
            <a:extLst>
              <a:ext uri="{FF2B5EF4-FFF2-40B4-BE49-F238E27FC236}">
                <a16:creationId xmlns:a16="http://schemas.microsoft.com/office/drawing/2014/main" id="{0008D714-F345-4708-8875-B3A3509CFFA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3" name="Title 4">
            <a:extLst>
              <a:ext uri="{FF2B5EF4-FFF2-40B4-BE49-F238E27FC236}">
                <a16:creationId xmlns:a16="http://schemas.microsoft.com/office/drawing/2014/main" id="{BB3222AD-4D3F-4396-BF5A-10EF2193B73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4" name="Title 4">
            <a:extLst>
              <a:ext uri="{FF2B5EF4-FFF2-40B4-BE49-F238E27FC236}">
                <a16:creationId xmlns:a16="http://schemas.microsoft.com/office/drawing/2014/main" id="{84E6A648-D52D-4B8C-8ACD-782BB051EFF0}"/>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E3AC81F7-6C32-4E21-88A2-187E6933B91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7" name="Title 4">
            <a:extLst>
              <a:ext uri="{FF2B5EF4-FFF2-40B4-BE49-F238E27FC236}">
                <a16:creationId xmlns:a16="http://schemas.microsoft.com/office/drawing/2014/main" id="{EB831166-52A0-4255-8EC3-CBC84E549A7B}"/>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--Model Architecture Design</a:t>
            </a:r>
          </a:p>
        </p:txBody>
      </p:sp>
    </p:spTree>
    <p:extLst>
      <p:ext uri="{BB962C8B-B14F-4D97-AF65-F5344CB8AC3E}">
        <p14:creationId xmlns:p14="http://schemas.microsoft.com/office/powerpoint/2010/main" val="424214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4" name="TextBox 3">
            <a:extLst>
              <a:ext uri="{FF2B5EF4-FFF2-40B4-BE49-F238E27FC236}">
                <a16:creationId xmlns:a16="http://schemas.microsoft.com/office/drawing/2014/main" id="{C07C37F1-DE63-4462-BBEF-848C573287D0}"/>
              </a:ext>
            </a:extLst>
          </p:cNvPr>
          <p:cNvSpPr txBox="1"/>
          <p:nvPr/>
        </p:nvSpPr>
        <p:spPr>
          <a:xfrm>
            <a:off x="1703068" y="156966"/>
            <a:ext cx="848521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prstClr val="white"/>
                </a:solidFill>
                <a:effectLst/>
                <a:uLnTx/>
                <a:uFillTx/>
                <a:latin typeface="Calibri" panose="020F0502020204030204"/>
                <a:ea typeface="+mn-ea"/>
                <a:cs typeface="+mn-cs"/>
              </a:rPr>
              <a:t>TASK 2: SPC Clustering &amp; Identification</a:t>
            </a:r>
          </a:p>
        </p:txBody>
      </p:sp>
      <p:pic>
        <p:nvPicPr>
          <p:cNvPr id="2" name="Picture 1">
            <a:extLst>
              <a:ext uri="{FF2B5EF4-FFF2-40B4-BE49-F238E27FC236}">
                <a16:creationId xmlns:a16="http://schemas.microsoft.com/office/drawing/2014/main" id="{E201FC6E-8E6E-442C-B644-71E884EA8885}"/>
              </a:ext>
            </a:extLst>
          </p:cNvPr>
          <p:cNvPicPr>
            <a:picLocks noChangeAspect="1"/>
          </p:cNvPicPr>
          <p:nvPr/>
        </p:nvPicPr>
        <p:blipFill>
          <a:blip r:embed="rId4"/>
          <a:stretch>
            <a:fillRect/>
          </a:stretch>
        </p:blipFill>
        <p:spPr>
          <a:xfrm>
            <a:off x="1829804" y="1512482"/>
            <a:ext cx="10300487" cy="5240879"/>
          </a:xfrm>
          <a:prstGeom prst="rect">
            <a:avLst/>
          </a:prstGeom>
        </p:spPr>
      </p:pic>
      <p:sp>
        <p:nvSpPr>
          <p:cNvPr id="6" name="Title 4">
            <a:extLst>
              <a:ext uri="{FF2B5EF4-FFF2-40B4-BE49-F238E27FC236}">
                <a16:creationId xmlns:a16="http://schemas.microsoft.com/office/drawing/2014/main" id="{CA1B87DC-7778-4671-8826-A78F5374ED4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1700" b="1" dirty="0">
                <a:solidFill>
                  <a:schemeClr val="tx1">
                    <a:lumMod val="95000"/>
                  </a:schemeClr>
                </a:solidFill>
              </a:rPr>
              <a:t>Objectives</a:t>
            </a:r>
          </a:p>
          <a:p>
            <a:pPr algn="l">
              <a:spcAft>
                <a:spcPts val="600"/>
              </a:spcAft>
            </a:pPr>
            <a:endParaRPr lang="en-AU" sz="1700" dirty="0">
              <a:solidFill>
                <a:srgbClr val="FFFFFF"/>
              </a:solidFill>
            </a:endParaRPr>
          </a:p>
        </p:txBody>
      </p:sp>
    </p:spTree>
    <p:extLst>
      <p:ext uri="{BB962C8B-B14F-4D97-AF65-F5344CB8AC3E}">
        <p14:creationId xmlns:p14="http://schemas.microsoft.com/office/powerpoint/2010/main" val="68746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Testing</a:t>
            </a:r>
          </a:p>
        </p:txBody>
      </p:sp>
      <p:sp>
        <p:nvSpPr>
          <p:cNvPr id="17" name="Title 4">
            <a:extLst>
              <a:ext uri="{FF2B5EF4-FFF2-40B4-BE49-F238E27FC236}">
                <a16:creationId xmlns:a16="http://schemas.microsoft.com/office/drawing/2014/main" id="{98DCEBFD-910B-4063-8CE0-24EAB526F742}"/>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9" name="Picture 28">
            <a:extLst>
              <a:ext uri="{FF2B5EF4-FFF2-40B4-BE49-F238E27FC236}">
                <a16:creationId xmlns:a16="http://schemas.microsoft.com/office/drawing/2014/main" id="{7D5CF6E7-62F3-4CE5-BAC3-C8092118A104}"/>
              </a:ext>
            </a:extLst>
          </p:cNvPr>
          <p:cNvPicPr>
            <a:picLocks noChangeAspect="1"/>
          </p:cNvPicPr>
          <p:nvPr/>
        </p:nvPicPr>
        <p:blipFill>
          <a:blip r:embed="rId4"/>
          <a:stretch>
            <a:fillRect/>
          </a:stretch>
        </p:blipFill>
        <p:spPr>
          <a:xfrm>
            <a:off x="2095127" y="1223655"/>
            <a:ext cx="7467986" cy="950201"/>
          </a:xfrm>
          <a:prstGeom prst="rect">
            <a:avLst/>
          </a:prstGeom>
        </p:spPr>
      </p:pic>
      <p:pic>
        <p:nvPicPr>
          <p:cNvPr id="36" name="Picture 35">
            <a:extLst>
              <a:ext uri="{FF2B5EF4-FFF2-40B4-BE49-F238E27FC236}">
                <a16:creationId xmlns:a16="http://schemas.microsoft.com/office/drawing/2014/main" id="{C6C73737-C35A-4415-9CB3-CA944BC22FA1}"/>
              </a:ext>
            </a:extLst>
          </p:cNvPr>
          <p:cNvPicPr>
            <a:picLocks noChangeAspect="1"/>
          </p:cNvPicPr>
          <p:nvPr/>
        </p:nvPicPr>
        <p:blipFill>
          <a:blip r:embed="rId5"/>
          <a:stretch>
            <a:fillRect/>
          </a:stretch>
        </p:blipFill>
        <p:spPr>
          <a:xfrm>
            <a:off x="2141134" y="3407907"/>
            <a:ext cx="7467978" cy="950200"/>
          </a:xfrm>
          <a:prstGeom prst="rect">
            <a:avLst/>
          </a:prstGeom>
        </p:spPr>
      </p:pic>
      <p:pic>
        <p:nvPicPr>
          <p:cNvPr id="38" name="Picture 37">
            <a:extLst>
              <a:ext uri="{FF2B5EF4-FFF2-40B4-BE49-F238E27FC236}">
                <a16:creationId xmlns:a16="http://schemas.microsoft.com/office/drawing/2014/main" id="{16802E2C-04A4-4490-B87B-72E5351BF933}"/>
              </a:ext>
            </a:extLst>
          </p:cNvPr>
          <p:cNvPicPr>
            <a:picLocks noChangeAspect="1"/>
          </p:cNvPicPr>
          <p:nvPr/>
        </p:nvPicPr>
        <p:blipFill>
          <a:blip r:embed="rId6"/>
          <a:stretch>
            <a:fillRect/>
          </a:stretch>
        </p:blipFill>
        <p:spPr>
          <a:xfrm>
            <a:off x="2141142" y="5592158"/>
            <a:ext cx="7467970" cy="950199"/>
          </a:xfrm>
          <a:prstGeom prst="rect">
            <a:avLst/>
          </a:prstGeom>
        </p:spPr>
      </p:pic>
      <p:sp>
        <p:nvSpPr>
          <p:cNvPr id="2" name="Right Brace 1">
            <a:extLst>
              <a:ext uri="{FF2B5EF4-FFF2-40B4-BE49-F238E27FC236}">
                <a16:creationId xmlns:a16="http://schemas.microsoft.com/office/drawing/2014/main" id="{40AD5583-E585-4A15-A115-4650A9F44F45}"/>
              </a:ext>
            </a:extLst>
          </p:cNvPr>
          <p:cNvSpPr/>
          <p:nvPr/>
        </p:nvSpPr>
        <p:spPr>
          <a:xfrm>
            <a:off x="9609112" y="1223654"/>
            <a:ext cx="558470" cy="5318703"/>
          </a:xfrm>
          <a:prstGeom prst="rightBrace">
            <a:avLst>
              <a:gd name="adj1" fmla="val 151294"/>
              <a:gd name="adj2" fmla="val 50000"/>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 name="TextBox 2">
            <a:extLst>
              <a:ext uri="{FF2B5EF4-FFF2-40B4-BE49-F238E27FC236}">
                <a16:creationId xmlns:a16="http://schemas.microsoft.com/office/drawing/2014/main" id="{94F297A6-955F-4513-84E6-23DF6B8D4551}"/>
              </a:ext>
            </a:extLst>
          </p:cNvPr>
          <p:cNvSpPr txBox="1"/>
          <p:nvPr/>
        </p:nvSpPr>
        <p:spPr>
          <a:xfrm>
            <a:off x="10351827" y="3626019"/>
            <a:ext cx="1736053" cy="400110"/>
          </a:xfrm>
          <a:prstGeom prst="rect">
            <a:avLst/>
          </a:prstGeom>
          <a:noFill/>
        </p:spPr>
        <p:txBody>
          <a:bodyPr wrap="none" rtlCol="0">
            <a:spAutoFit/>
          </a:bodyPr>
          <a:lstStyle/>
          <a:p>
            <a:r>
              <a:rPr lang="en-US" altLang="zh-CN" sz="2000" dirty="0"/>
              <a:t>EM_Binary_2D</a:t>
            </a:r>
            <a:endParaRPr lang="en-AU" sz="2000" dirty="0"/>
          </a:p>
        </p:txBody>
      </p:sp>
      <p:sp>
        <p:nvSpPr>
          <p:cNvPr id="20" name="Title 4">
            <a:extLst>
              <a:ext uri="{FF2B5EF4-FFF2-40B4-BE49-F238E27FC236}">
                <a16:creationId xmlns:a16="http://schemas.microsoft.com/office/drawing/2014/main" id="{5560E2E8-CC69-4B54-8F77-D6F72F13E15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392BD1FE-4F5C-40AC-AE3E-081E8FAA95D3}"/>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1E790AF0-01F6-4DDA-A56E-025F5FD52A84}"/>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3" name="Title 4">
            <a:extLst>
              <a:ext uri="{FF2B5EF4-FFF2-40B4-BE49-F238E27FC236}">
                <a16:creationId xmlns:a16="http://schemas.microsoft.com/office/drawing/2014/main" id="{B616D6C2-9E3F-48C8-8ADD-76D829664722}"/>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4" name="Title 4">
            <a:extLst>
              <a:ext uri="{FF2B5EF4-FFF2-40B4-BE49-F238E27FC236}">
                <a16:creationId xmlns:a16="http://schemas.microsoft.com/office/drawing/2014/main" id="{EB92C659-812C-4EB7-8851-E3404B968BDB}"/>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5" name="Title 4">
            <a:extLst>
              <a:ext uri="{FF2B5EF4-FFF2-40B4-BE49-F238E27FC236}">
                <a16:creationId xmlns:a16="http://schemas.microsoft.com/office/drawing/2014/main" id="{40A9C2F9-4633-4B14-B7B0-2DED45B23E14}"/>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7" name="Title 4">
            <a:extLst>
              <a:ext uri="{FF2B5EF4-FFF2-40B4-BE49-F238E27FC236}">
                <a16:creationId xmlns:a16="http://schemas.microsoft.com/office/drawing/2014/main" id="{61472BE1-C518-42B2-ACB7-BD830E8AA987}"/>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16DDEEE7-78A3-4168-8C9B-87C060117255}"/>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34" name="Title 4">
            <a:extLst>
              <a:ext uri="{FF2B5EF4-FFF2-40B4-BE49-F238E27FC236}">
                <a16:creationId xmlns:a16="http://schemas.microsoft.com/office/drawing/2014/main" id="{775930F7-B086-4B14-9FED-A6EE1371E861}"/>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--Model Architecture Design</a:t>
            </a:r>
          </a:p>
        </p:txBody>
      </p:sp>
    </p:spTree>
    <p:extLst>
      <p:ext uri="{BB962C8B-B14F-4D97-AF65-F5344CB8AC3E}">
        <p14:creationId xmlns:p14="http://schemas.microsoft.com/office/powerpoint/2010/main" val="321670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1" name="Title 4">
            <a:extLst>
              <a:ext uri="{FF2B5EF4-FFF2-40B4-BE49-F238E27FC236}">
                <a16:creationId xmlns:a16="http://schemas.microsoft.com/office/drawing/2014/main" id="{44670728-C1FF-4430-AFF3-7F1873265B1D}"/>
              </a:ext>
            </a:extLst>
          </p:cNvPr>
          <p:cNvSpPr txBox="1">
            <a:spLocks/>
          </p:cNvSpPr>
          <p:nvPr/>
        </p:nvSpPr>
        <p:spPr>
          <a:xfrm>
            <a:off x="0" y="0"/>
            <a:ext cx="1489253"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B45210"/>
                </a:solidFill>
                <a:effectLst/>
                <a:uLnTx/>
                <a:uFillTx/>
                <a:latin typeface="Calibri Light" panose="020F0302020204030204"/>
                <a:ea typeface="+mj-ea"/>
                <a:cs typeface="+mj-cs"/>
              </a:rPr>
              <a:t>Introduction</a:t>
            </a:r>
          </a:p>
        </p:txBody>
      </p:sp>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endParaRPr>
          </a:p>
        </p:txBody>
      </p:sp>
      <p:sp>
        <p:nvSpPr>
          <p:cNvPr id="14" name="Title 4">
            <a:extLst>
              <a:ext uri="{FF2B5EF4-FFF2-40B4-BE49-F238E27FC236}">
                <a16:creationId xmlns:a16="http://schemas.microsoft.com/office/drawing/2014/main" id="{24E1D47D-0D21-49F2-B08D-FCDC1B034F6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SALI Data </a:t>
            </a: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ASC- Model Testing</a:t>
            </a:r>
          </a:p>
        </p:txBody>
      </p:sp>
      <p:sp>
        <p:nvSpPr>
          <p:cNvPr id="33" name="Title 4">
            <a:extLst>
              <a:ext uri="{FF2B5EF4-FFF2-40B4-BE49-F238E27FC236}">
                <a16:creationId xmlns:a16="http://schemas.microsoft.com/office/drawing/2014/main" id="{5549E6A9-F773-4A04-A765-BE671842DE9A}"/>
              </a:ext>
            </a:extLst>
          </p:cNvPr>
          <p:cNvSpPr txBox="1">
            <a:spLocks/>
          </p:cNvSpPr>
          <p:nvPr/>
        </p:nvSpPr>
        <p:spPr>
          <a:xfrm>
            <a:off x="39259" y="1250973"/>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Feature Selection</a:t>
            </a:r>
            <a:endPar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endParaRPr>
          </a:p>
        </p:txBody>
      </p:sp>
      <p:sp>
        <p:nvSpPr>
          <p:cNvPr id="9" name="Title 4">
            <a:extLst>
              <a:ext uri="{FF2B5EF4-FFF2-40B4-BE49-F238E27FC236}">
                <a16:creationId xmlns:a16="http://schemas.microsoft.com/office/drawing/2014/main" id="{8AC0927C-BBB5-424F-B681-49EBBB518FAF}"/>
              </a:ext>
            </a:extLst>
          </p:cNvPr>
          <p:cNvSpPr txBox="1">
            <a:spLocks/>
          </p:cNvSpPr>
          <p:nvPr/>
        </p:nvSpPr>
        <p:spPr>
          <a:xfrm>
            <a:off x="39259" y="1772654"/>
            <a:ext cx="1449993" cy="52168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5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Data Preprocessing</a:t>
            </a:r>
            <a:endPar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endParaRPr>
          </a:p>
        </p:txBody>
      </p:sp>
      <p:sp>
        <p:nvSpPr>
          <p:cNvPr id="63" name="Title 4">
            <a:extLst>
              <a:ext uri="{FF2B5EF4-FFF2-40B4-BE49-F238E27FC236}">
                <a16:creationId xmlns:a16="http://schemas.microsoft.com/office/drawing/2014/main" id="{E8441638-D28C-4041-B7A4-A607C951F9F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endParaRPr>
          </a:p>
        </p:txBody>
      </p:sp>
      <p:sp>
        <p:nvSpPr>
          <p:cNvPr id="12" name="Title 4">
            <a:extLst>
              <a:ext uri="{FF2B5EF4-FFF2-40B4-BE49-F238E27FC236}">
                <a16:creationId xmlns:a16="http://schemas.microsoft.com/office/drawing/2014/main" id="{5B264912-8086-4B05-AFB6-05CF63288616}"/>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--Hierarchical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Classifications </a:t>
            </a:r>
          </a:p>
        </p:txBody>
      </p:sp>
      <p:sp>
        <p:nvSpPr>
          <p:cNvPr id="13" name="Title 4">
            <a:extLst>
              <a:ext uri="{FF2B5EF4-FFF2-40B4-BE49-F238E27FC236}">
                <a16:creationId xmlns:a16="http://schemas.microsoft.com/office/drawing/2014/main" id="{99460BB9-508A-4FFB-B29D-8228062DEC29}"/>
              </a:ext>
            </a:extLst>
          </p:cNvPr>
          <p:cNvSpPr txBox="1">
            <a:spLocks/>
          </p:cNvSpPr>
          <p:nvPr/>
        </p:nvSpPr>
        <p:spPr>
          <a:xfrm>
            <a:off x="-69726" y="3515933"/>
            <a:ext cx="1449993"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--MLP</a:t>
            </a:r>
          </a:p>
        </p:txBody>
      </p:sp>
      <p:sp>
        <p:nvSpPr>
          <p:cNvPr id="15" name="Title 4">
            <a:extLst>
              <a:ext uri="{FF2B5EF4-FFF2-40B4-BE49-F238E27FC236}">
                <a16:creationId xmlns:a16="http://schemas.microsoft.com/office/drawing/2014/main" id="{D72DADEF-2E69-4E3E-97DE-AA87C1BF4C8F}"/>
              </a:ext>
            </a:extLst>
          </p:cNvPr>
          <p:cNvSpPr txBox="1">
            <a:spLocks/>
          </p:cNvSpPr>
          <p:nvPr/>
        </p:nvSpPr>
        <p:spPr>
          <a:xfrm>
            <a:off x="-56940" y="3838385"/>
            <a:ext cx="1449993"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--DLNN</a:t>
            </a:r>
          </a:p>
        </p:txBody>
      </p:sp>
      <p:sp>
        <p:nvSpPr>
          <p:cNvPr id="16" name="Title 4">
            <a:extLst>
              <a:ext uri="{FF2B5EF4-FFF2-40B4-BE49-F238E27FC236}">
                <a16:creationId xmlns:a16="http://schemas.microsoft.com/office/drawing/2014/main" id="{430AF71D-BBDC-4B3C-9A82-ADFB67D043AC}"/>
              </a:ext>
            </a:extLst>
          </p:cNvPr>
          <p:cNvSpPr txBox="1">
            <a:spLocks/>
          </p:cNvSpPr>
          <p:nvPr/>
        </p:nvSpPr>
        <p:spPr>
          <a:xfrm>
            <a:off x="-69727" y="4160837"/>
            <a:ext cx="1449993"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--DT</a:t>
            </a:r>
          </a:p>
        </p:txBody>
      </p:sp>
      <p:sp>
        <p:nvSpPr>
          <p:cNvPr id="17" name="Title 4">
            <a:extLst>
              <a:ext uri="{FF2B5EF4-FFF2-40B4-BE49-F238E27FC236}">
                <a16:creationId xmlns:a16="http://schemas.microsoft.com/office/drawing/2014/main" id="{98DCEBFD-910B-4063-8CE0-24EAB526F742}"/>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2A143283-E778-41F5-8D15-BD2324FF6C21}"/>
              </a:ext>
            </a:extLst>
          </p:cNvPr>
          <p:cNvPicPr>
            <a:picLocks noChangeAspect="1"/>
          </p:cNvPicPr>
          <p:nvPr/>
        </p:nvPicPr>
        <p:blipFill>
          <a:blip r:embed="rId4"/>
          <a:stretch>
            <a:fillRect/>
          </a:stretch>
        </p:blipFill>
        <p:spPr>
          <a:xfrm>
            <a:off x="2596597" y="2182278"/>
            <a:ext cx="7398987" cy="1978559"/>
          </a:xfrm>
          <a:prstGeom prst="rect">
            <a:avLst/>
          </a:prstGeom>
          <a:solidFill>
            <a:schemeClr val="tx1"/>
          </a:solidFill>
        </p:spPr>
      </p:pic>
      <p:sp>
        <p:nvSpPr>
          <p:cNvPr id="22" name="Title 4">
            <a:extLst>
              <a:ext uri="{FF2B5EF4-FFF2-40B4-BE49-F238E27FC236}">
                <a16:creationId xmlns:a16="http://schemas.microsoft.com/office/drawing/2014/main" id="{5990E9EC-690A-4AD4-8D0A-393B969BED50}"/>
              </a:ext>
            </a:extLst>
          </p:cNvPr>
          <p:cNvSpPr txBox="1">
            <a:spLocks/>
          </p:cNvSpPr>
          <p:nvPr/>
        </p:nvSpPr>
        <p:spPr>
          <a:xfrm>
            <a:off x="2142779" y="1100031"/>
            <a:ext cx="6937960" cy="5590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800" dirty="0"/>
              <a:t>-- NN models compare to other  algorithms</a:t>
            </a:r>
          </a:p>
        </p:txBody>
      </p:sp>
    </p:spTree>
    <p:extLst>
      <p:ext uri="{BB962C8B-B14F-4D97-AF65-F5344CB8AC3E}">
        <p14:creationId xmlns:p14="http://schemas.microsoft.com/office/powerpoint/2010/main" val="790989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525406" cy="734473"/>
          </a:xfrm>
        </p:spPr>
        <p:txBody>
          <a:bodyPr anchor="b">
            <a:normAutofit/>
          </a:bodyPr>
          <a:lstStyle/>
          <a:p>
            <a:pPr algn="l"/>
            <a:r>
              <a:rPr lang="en-AU" sz="4000" dirty="0"/>
              <a:t>SPC- Clustering</a:t>
            </a:r>
          </a:p>
        </p:txBody>
      </p:sp>
      <p:sp>
        <p:nvSpPr>
          <p:cNvPr id="18" name="Title 4">
            <a:extLst>
              <a:ext uri="{FF2B5EF4-FFF2-40B4-BE49-F238E27FC236}">
                <a16:creationId xmlns:a16="http://schemas.microsoft.com/office/drawing/2014/main" id="{833BB46A-778B-4E5D-83AF-A876507CC8C5}"/>
              </a:ext>
            </a:extLst>
          </p:cNvPr>
          <p:cNvSpPr txBox="1">
            <a:spLocks/>
          </p:cNvSpPr>
          <p:nvPr/>
        </p:nvSpPr>
        <p:spPr>
          <a:xfrm>
            <a:off x="-11270" y="4951374"/>
            <a:ext cx="1489253" cy="31393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AU" sz="1600" b="1" i="1" dirty="0">
                <a:solidFill>
                  <a:prstClr val="white"/>
                </a:solidFill>
                <a:latin typeface="Calibri Light" panose="020F0302020204030204"/>
              </a:rPr>
              <a:t>SPC</a:t>
            </a: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Clustering</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441EF2DC-68D6-459C-8134-0B29C505A7C7}"/>
              </a:ext>
            </a:extLst>
          </p:cNvPr>
          <p:cNvPicPr>
            <a:picLocks noChangeAspect="1"/>
          </p:cNvPicPr>
          <p:nvPr/>
        </p:nvPicPr>
        <p:blipFill>
          <a:blip r:embed="rId4"/>
          <a:stretch>
            <a:fillRect/>
          </a:stretch>
        </p:blipFill>
        <p:spPr>
          <a:xfrm>
            <a:off x="1772792" y="1511813"/>
            <a:ext cx="10254184" cy="5217320"/>
          </a:xfrm>
          <a:prstGeom prst="rect">
            <a:avLst/>
          </a:prstGeom>
        </p:spPr>
      </p:pic>
      <p:sp>
        <p:nvSpPr>
          <p:cNvPr id="19" name="Title 4">
            <a:extLst>
              <a:ext uri="{FF2B5EF4-FFF2-40B4-BE49-F238E27FC236}">
                <a16:creationId xmlns:a16="http://schemas.microsoft.com/office/drawing/2014/main" id="{343CE9A2-2E61-40CC-B000-D330BE3C79DE}"/>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0" name="Title 4">
            <a:extLst>
              <a:ext uri="{FF2B5EF4-FFF2-40B4-BE49-F238E27FC236}">
                <a16:creationId xmlns:a16="http://schemas.microsoft.com/office/drawing/2014/main" id="{B6E90924-61E4-4675-8031-8ADCB5CD7017}"/>
              </a:ext>
            </a:extLst>
          </p:cNvPr>
          <p:cNvSpPr txBox="1">
            <a:spLocks/>
          </p:cNvSpPr>
          <p:nvPr/>
        </p:nvSpPr>
        <p:spPr>
          <a:xfrm>
            <a:off x="-11269" y="2294176"/>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1" name="Title 4">
            <a:extLst>
              <a:ext uri="{FF2B5EF4-FFF2-40B4-BE49-F238E27FC236}">
                <a16:creationId xmlns:a16="http://schemas.microsoft.com/office/drawing/2014/main" id="{B56542B1-9420-440B-9915-50D2E7D2BB2A}"/>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2" name="Title 4">
            <a:extLst>
              <a:ext uri="{FF2B5EF4-FFF2-40B4-BE49-F238E27FC236}">
                <a16:creationId xmlns:a16="http://schemas.microsoft.com/office/drawing/2014/main" id="{328E5D13-27AA-4A5D-BF86-5FB253F0F71C}"/>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3" name="Title 4">
            <a:extLst>
              <a:ext uri="{FF2B5EF4-FFF2-40B4-BE49-F238E27FC236}">
                <a16:creationId xmlns:a16="http://schemas.microsoft.com/office/drawing/2014/main" id="{991D6293-2715-49E9-B2D6-4717DC8086B2}"/>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4" name="Title 4">
            <a:extLst>
              <a:ext uri="{FF2B5EF4-FFF2-40B4-BE49-F238E27FC236}">
                <a16:creationId xmlns:a16="http://schemas.microsoft.com/office/drawing/2014/main" id="{B2D3A2F7-24A8-4EFA-8465-DFE53544FEF7}"/>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5" name="Title 4">
            <a:extLst>
              <a:ext uri="{FF2B5EF4-FFF2-40B4-BE49-F238E27FC236}">
                <a16:creationId xmlns:a16="http://schemas.microsoft.com/office/drawing/2014/main" id="{837EC799-D8E3-470D-9CDD-185C2DC8DD9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7" name="Title 4">
            <a:extLst>
              <a:ext uri="{FF2B5EF4-FFF2-40B4-BE49-F238E27FC236}">
                <a16:creationId xmlns:a16="http://schemas.microsoft.com/office/drawing/2014/main" id="{44C1D98B-CE8C-42FE-8E7D-4C1F35AEB787}"/>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8" name="Title 4">
            <a:extLst>
              <a:ext uri="{FF2B5EF4-FFF2-40B4-BE49-F238E27FC236}">
                <a16:creationId xmlns:a16="http://schemas.microsoft.com/office/drawing/2014/main" id="{35AA27E5-B986-4E16-906A-3930E0AE4B07}"/>
              </a:ext>
            </a:extLst>
          </p:cNvPr>
          <p:cNvSpPr txBox="1">
            <a:spLocks/>
          </p:cNvSpPr>
          <p:nvPr/>
        </p:nvSpPr>
        <p:spPr>
          <a:xfrm>
            <a:off x="-84495" y="3789163"/>
            <a:ext cx="1635704" cy="757130"/>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--Model Architecture Design</a:t>
            </a:r>
          </a:p>
        </p:txBody>
      </p:sp>
      <p:sp>
        <p:nvSpPr>
          <p:cNvPr id="29" name="Title 4">
            <a:extLst>
              <a:ext uri="{FF2B5EF4-FFF2-40B4-BE49-F238E27FC236}">
                <a16:creationId xmlns:a16="http://schemas.microsoft.com/office/drawing/2014/main" id="{80D84A56-0EC7-4EA3-A8DF-EBFE612AF13F}"/>
              </a:ext>
            </a:extLst>
          </p:cNvPr>
          <p:cNvSpPr txBox="1">
            <a:spLocks/>
          </p:cNvSpPr>
          <p:nvPr/>
        </p:nvSpPr>
        <p:spPr>
          <a:xfrm>
            <a:off x="-11269" y="4402987"/>
            <a:ext cx="1489253" cy="6124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6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70967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4" y="34454"/>
            <a:ext cx="7343401" cy="734473"/>
          </a:xfrm>
        </p:spPr>
        <p:txBody>
          <a:bodyPr anchor="b">
            <a:noAutofit/>
          </a:bodyPr>
          <a:lstStyle/>
          <a:p>
            <a:pPr algn="l"/>
            <a:r>
              <a:rPr lang="en-AU" sz="4000" dirty="0"/>
              <a:t>SPC- Clustering – Data Exploration</a:t>
            </a:r>
          </a:p>
        </p:txBody>
      </p:sp>
      <p:sp>
        <p:nvSpPr>
          <p:cNvPr id="18" name="Title 4">
            <a:extLst>
              <a:ext uri="{FF2B5EF4-FFF2-40B4-BE49-F238E27FC236}">
                <a16:creationId xmlns:a16="http://schemas.microsoft.com/office/drawing/2014/main" id="{833BB46A-778B-4E5D-83AF-A876507CC8C5}"/>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9" name="Untitled">
            <a:extLst>
              <a:ext uri="{FF2B5EF4-FFF2-40B4-BE49-F238E27FC236}">
                <a16:creationId xmlns:a16="http://schemas.microsoft.com/office/drawing/2014/main" id="{92BF440B-27F8-4FB7-946B-81D45856A6D5}"/>
              </a:ext>
            </a:extLst>
          </p:cNvPr>
          <p:cNvPicPr/>
          <p:nvPr/>
        </p:nvPicPr>
        <p:blipFill>
          <a:blip r:embed="rId4"/>
          <a:stretch>
            <a:fillRect/>
          </a:stretch>
        </p:blipFill>
        <p:spPr>
          <a:xfrm>
            <a:off x="2395182" y="1637731"/>
            <a:ext cx="7656393" cy="5008729"/>
          </a:xfrm>
          <a:prstGeom prst="rect">
            <a:avLst/>
          </a:prstGeom>
        </p:spPr>
      </p:pic>
      <p:sp>
        <p:nvSpPr>
          <p:cNvPr id="3" name="TextBox 2">
            <a:extLst>
              <a:ext uri="{FF2B5EF4-FFF2-40B4-BE49-F238E27FC236}">
                <a16:creationId xmlns:a16="http://schemas.microsoft.com/office/drawing/2014/main" id="{B1ADF04F-2995-4393-A2A2-DC8EDEEB3A79}"/>
              </a:ext>
            </a:extLst>
          </p:cNvPr>
          <p:cNvSpPr txBox="1"/>
          <p:nvPr/>
        </p:nvSpPr>
        <p:spPr>
          <a:xfrm>
            <a:off x="2605968" y="989363"/>
            <a:ext cx="6238474" cy="523220"/>
          </a:xfrm>
          <a:prstGeom prst="rect">
            <a:avLst/>
          </a:prstGeom>
          <a:noFill/>
        </p:spPr>
        <p:txBody>
          <a:bodyPr wrap="square" rtlCol="0">
            <a:spAutoFit/>
          </a:bodyPr>
          <a:lstStyle/>
          <a:p>
            <a:r>
              <a:rPr lang="en-AU" sz="2800" dirty="0"/>
              <a:t>Only 3500 SALI data belong to 1089 SPCs </a:t>
            </a:r>
          </a:p>
        </p:txBody>
      </p:sp>
      <p:sp>
        <p:nvSpPr>
          <p:cNvPr id="20" name="Title 4">
            <a:extLst>
              <a:ext uri="{FF2B5EF4-FFF2-40B4-BE49-F238E27FC236}">
                <a16:creationId xmlns:a16="http://schemas.microsoft.com/office/drawing/2014/main" id="{7D03E333-612E-42AA-8FE0-9E8A0AAECCE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522FA138-1482-45E1-84D2-9FAFC6941EFE}"/>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2" name="Title 4">
            <a:extLst>
              <a:ext uri="{FF2B5EF4-FFF2-40B4-BE49-F238E27FC236}">
                <a16:creationId xmlns:a16="http://schemas.microsoft.com/office/drawing/2014/main" id="{03B5FAE1-3CE7-4C41-9C6F-63C01C3C048F}"/>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3" name="Title 4">
            <a:extLst>
              <a:ext uri="{FF2B5EF4-FFF2-40B4-BE49-F238E27FC236}">
                <a16:creationId xmlns:a16="http://schemas.microsoft.com/office/drawing/2014/main" id="{54BA718C-9B69-4360-B68C-4B8E8B8D305F}"/>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4" name="Title 4">
            <a:extLst>
              <a:ext uri="{FF2B5EF4-FFF2-40B4-BE49-F238E27FC236}">
                <a16:creationId xmlns:a16="http://schemas.microsoft.com/office/drawing/2014/main" id="{CF7A895F-EEB2-46B8-92C1-9418A5E9836A}"/>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5" name="Title 4">
            <a:extLst>
              <a:ext uri="{FF2B5EF4-FFF2-40B4-BE49-F238E27FC236}">
                <a16:creationId xmlns:a16="http://schemas.microsoft.com/office/drawing/2014/main" id="{518BCDDB-C287-42BC-B2E9-437518549A72}"/>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7" name="Title 4">
            <a:extLst>
              <a:ext uri="{FF2B5EF4-FFF2-40B4-BE49-F238E27FC236}">
                <a16:creationId xmlns:a16="http://schemas.microsoft.com/office/drawing/2014/main" id="{6B2F2591-8B64-4DB7-BB8B-4748C52555FD}"/>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760271C1-FB0A-4CC3-A246-9A75CA0CDA44}"/>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29" name="Title 4">
            <a:extLst>
              <a:ext uri="{FF2B5EF4-FFF2-40B4-BE49-F238E27FC236}">
                <a16:creationId xmlns:a16="http://schemas.microsoft.com/office/drawing/2014/main" id="{79164F12-B7C7-402C-8531-EAA65110C874}"/>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34" name="Title 4">
            <a:extLst>
              <a:ext uri="{FF2B5EF4-FFF2-40B4-BE49-F238E27FC236}">
                <a16:creationId xmlns:a16="http://schemas.microsoft.com/office/drawing/2014/main" id="{F9392A36-E881-4258-AF1E-559A74CDFC62}"/>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881506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5385328" cy="734473"/>
          </a:xfrm>
        </p:spPr>
        <p:txBody>
          <a:bodyPr anchor="b">
            <a:noAutofit/>
          </a:bodyPr>
          <a:lstStyle/>
          <a:p>
            <a:pPr algn="l"/>
            <a:r>
              <a:rPr lang="en-AU" sz="4000" dirty="0"/>
              <a:t>Hierarchical Clustering</a:t>
            </a:r>
          </a:p>
        </p:txBody>
      </p:sp>
      <p:sp>
        <p:nvSpPr>
          <p:cNvPr id="20" name="TextBox 19">
            <a:extLst>
              <a:ext uri="{FF2B5EF4-FFF2-40B4-BE49-F238E27FC236}">
                <a16:creationId xmlns:a16="http://schemas.microsoft.com/office/drawing/2014/main" id="{2F36A732-B648-4720-B501-986A86C0646E}"/>
              </a:ext>
            </a:extLst>
          </p:cNvPr>
          <p:cNvSpPr txBox="1"/>
          <p:nvPr/>
        </p:nvSpPr>
        <p:spPr>
          <a:xfrm>
            <a:off x="1772792" y="1028238"/>
            <a:ext cx="5385328" cy="923330"/>
          </a:xfrm>
          <a:prstGeom prst="rect">
            <a:avLst/>
          </a:prstGeom>
          <a:noFill/>
        </p:spPr>
        <p:txBody>
          <a:bodyPr wrap="square" rtlCol="0">
            <a:spAutoFit/>
          </a:bodyPr>
          <a:lstStyle/>
          <a:p>
            <a:r>
              <a:rPr lang="en-AU" dirty="0"/>
              <a:t>Centroid of the SPCs &amp;</a:t>
            </a:r>
          </a:p>
          <a:p>
            <a:r>
              <a:rPr lang="en-AU" dirty="0"/>
              <a:t>Similarity Measurement between Centroids of SPCs</a:t>
            </a:r>
          </a:p>
          <a:p>
            <a:endParaRPr lang="en-AU" dirty="0"/>
          </a:p>
        </p:txBody>
      </p:sp>
      <p:sp>
        <p:nvSpPr>
          <p:cNvPr id="24" name="Subtitle 2">
            <a:extLst>
              <a:ext uri="{FF2B5EF4-FFF2-40B4-BE49-F238E27FC236}">
                <a16:creationId xmlns:a16="http://schemas.microsoft.com/office/drawing/2014/main" id="{37EFCEA8-5B88-4EA8-87A7-84EF18B25712}"/>
              </a:ext>
            </a:extLst>
          </p:cNvPr>
          <p:cNvSpPr txBox="1">
            <a:spLocks/>
          </p:cNvSpPr>
          <p:nvPr/>
        </p:nvSpPr>
        <p:spPr>
          <a:xfrm>
            <a:off x="7926687" y="1302741"/>
            <a:ext cx="2407066" cy="37547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AU" sz="1800" dirty="0">
                <a:solidFill>
                  <a:prstClr val="white"/>
                </a:solidFill>
              </a:rPr>
              <a:t>Distance Matrix of SPCs</a:t>
            </a:r>
          </a:p>
          <a:p>
            <a:pPr lvl="0" algn="l"/>
            <a:r>
              <a:rPr lang="en-AU" sz="1800" dirty="0">
                <a:solidFill>
                  <a:prstClr val="white"/>
                </a:solidFill>
                <a:latin typeface="Calibri" panose="020F0502020204030204"/>
              </a:rPr>
              <a:t> </a:t>
            </a:r>
            <a:endParaRPr kumimoji="0" lang="en-AU" sz="1800" b="0" i="0" u="none" strike="noStrike" kern="1200" cap="none" spc="0" normalizeH="0" baseline="0" noProof="0" dirty="0">
              <a:ln>
                <a:noFill/>
              </a:ln>
              <a:solidFill>
                <a:prstClr val="white"/>
              </a:solidFill>
              <a:effectLst/>
              <a:uLnTx/>
              <a:uFillTx/>
              <a:latin typeface="Calibri" panose="020F0502020204030204"/>
            </a:endParaRPr>
          </a:p>
        </p:txBody>
      </p:sp>
      <p:pic>
        <p:nvPicPr>
          <p:cNvPr id="99" name="Picture 98" descr="Graphical user interface, text, application&#10;&#10;Description automatically generated">
            <a:extLst>
              <a:ext uri="{FF2B5EF4-FFF2-40B4-BE49-F238E27FC236}">
                <a16:creationId xmlns:a16="http://schemas.microsoft.com/office/drawing/2014/main" id="{B25572D8-D5A4-45E0-A85B-BAB48536B2BE}"/>
              </a:ext>
            </a:extLst>
          </p:cNvPr>
          <p:cNvPicPr>
            <a:picLocks noChangeAspect="1"/>
          </p:cNvPicPr>
          <p:nvPr/>
        </p:nvPicPr>
        <p:blipFill rotWithShape="1">
          <a:blip r:embed="rId4">
            <a:extLst>
              <a:ext uri="{28A0092B-C50C-407E-A947-70E740481C1C}">
                <a14:useLocalDpi xmlns:a14="http://schemas.microsoft.com/office/drawing/2010/main" val="0"/>
              </a:ext>
            </a:extLst>
          </a:blip>
          <a:srcRect l="1410" t="13374" r="56848" b="24286"/>
          <a:stretch/>
        </p:blipFill>
        <p:spPr>
          <a:xfrm>
            <a:off x="7310143" y="1918077"/>
            <a:ext cx="3998798" cy="3840615"/>
          </a:xfrm>
          <a:prstGeom prst="rect">
            <a:avLst/>
          </a:prstGeom>
        </p:spPr>
      </p:pic>
      <p:pic>
        <p:nvPicPr>
          <p:cNvPr id="129" name="Picture 128">
            <a:extLst>
              <a:ext uri="{FF2B5EF4-FFF2-40B4-BE49-F238E27FC236}">
                <a16:creationId xmlns:a16="http://schemas.microsoft.com/office/drawing/2014/main" id="{37F33F88-4886-4032-92D6-BE0137FB6CCB}"/>
              </a:ext>
            </a:extLst>
          </p:cNvPr>
          <p:cNvPicPr>
            <a:picLocks noChangeAspect="1"/>
          </p:cNvPicPr>
          <p:nvPr/>
        </p:nvPicPr>
        <p:blipFill>
          <a:blip r:embed="rId5"/>
          <a:stretch>
            <a:fillRect/>
          </a:stretch>
        </p:blipFill>
        <p:spPr>
          <a:xfrm>
            <a:off x="1920815" y="1918077"/>
            <a:ext cx="4730154" cy="3840615"/>
          </a:xfrm>
          <a:prstGeom prst="rect">
            <a:avLst/>
          </a:prstGeom>
        </p:spPr>
      </p:pic>
      <p:sp>
        <p:nvSpPr>
          <p:cNvPr id="130" name="Arrow: Right 129">
            <a:extLst>
              <a:ext uri="{FF2B5EF4-FFF2-40B4-BE49-F238E27FC236}">
                <a16:creationId xmlns:a16="http://schemas.microsoft.com/office/drawing/2014/main" id="{7819981F-22B0-44D8-8BBC-985F98F9C899}"/>
              </a:ext>
            </a:extLst>
          </p:cNvPr>
          <p:cNvSpPr/>
          <p:nvPr/>
        </p:nvSpPr>
        <p:spPr>
          <a:xfrm>
            <a:off x="6798992" y="3624082"/>
            <a:ext cx="476794" cy="2310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1" name="Group 130">
            <a:extLst>
              <a:ext uri="{FF2B5EF4-FFF2-40B4-BE49-F238E27FC236}">
                <a16:creationId xmlns:a16="http://schemas.microsoft.com/office/drawing/2014/main" id="{9DBF8E2C-2D55-4992-A3D8-A24998CCCD23}"/>
              </a:ext>
            </a:extLst>
          </p:cNvPr>
          <p:cNvGrpSpPr/>
          <p:nvPr/>
        </p:nvGrpSpPr>
        <p:grpSpPr>
          <a:xfrm>
            <a:off x="7352870" y="5926918"/>
            <a:ext cx="3304269" cy="860415"/>
            <a:chOff x="6612955" y="1688805"/>
            <a:chExt cx="4680594" cy="1391628"/>
          </a:xfrm>
        </p:grpSpPr>
        <p:pic>
          <p:nvPicPr>
            <p:cNvPr id="132" name="Picture 8">
              <a:extLst>
                <a:ext uri="{FF2B5EF4-FFF2-40B4-BE49-F238E27FC236}">
                  <a16:creationId xmlns:a16="http://schemas.microsoft.com/office/drawing/2014/main" id="{F805A007-9EEC-43FC-B47A-BCC2825CD0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2957" y="2187361"/>
              <a:ext cx="2796950" cy="380537"/>
            </a:xfrm>
            <a:prstGeom prst="rect">
              <a:avLst/>
            </a:prstGeom>
            <a:solidFill>
              <a:schemeClr val="tx1"/>
            </a:solidFill>
            <a:effectLst/>
          </p:spPr>
        </p:pic>
        <p:pic>
          <p:nvPicPr>
            <p:cNvPr id="133" name="Picture 10">
              <a:extLst>
                <a:ext uri="{FF2B5EF4-FFF2-40B4-BE49-F238E27FC236}">
                  <a16:creationId xmlns:a16="http://schemas.microsoft.com/office/drawing/2014/main" id="{5B09498C-084B-45F9-94FA-3636D50B3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956" y="2699897"/>
              <a:ext cx="4680593" cy="380536"/>
            </a:xfrm>
            <a:prstGeom prst="rect">
              <a:avLst/>
            </a:prstGeom>
            <a:solidFill>
              <a:schemeClr val="tx1"/>
            </a:solidFill>
          </p:spPr>
        </p:pic>
        <p:pic>
          <p:nvPicPr>
            <p:cNvPr id="134" name="Picture 12">
              <a:extLst>
                <a:ext uri="{FF2B5EF4-FFF2-40B4-BE49-F238E27FC236}">
                  <a16:creationId xmlns:a16="http://schemas.microsoft.com/office/drawing/2014/main" id="{C9D4C998-D32D-4CFE-9C2A-ADD47A8E07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955" y="1688805"/>
              <a:ext cx="3741947" cy="380537"/>
            </a:xfrm>
            <a:prstGeom prst="rect">
              <a:avLst/>
            </a:prstGeom>
            <a:solidFill>
              <a:schemeClr val="tx1"/>
            </a:solidFill>
          </p:spPr>
        </p:pic>
      </p:grpSp>
      <p:grpSp>
        <p:nvGrpSpPr>
          <p:cNvPr id="135" name="Group 134">
            <a:extLst>
              <a:ext uri="{FF2B5EF4-FFF2-40B4-BE49-F238E27FC236}">
                <a16:creationId xmlns:a16="http://schemas.microsoft.com/office/drawing/2014/main" id="{3B3AD261-0D41-48A9-A43C-41E24908617C}"/>
              </a:ext>
            </a:extLst>
          </p:cNvPr>
          <p:cNvGrpSpPr/>
          <p:nvPr/>
        </p:nvGrpSpPr>
        <p:grpSpPr>
          <a:xfrm>
            <a:off x="1974350" y="5829762"/>
            <a:ext cx="3040410" cy="976851"/>
            <a:chOff x="5671870" y="1369249"/>
            <a:chExt cx="5138420" cy="2969830"/>
          </a:xfrm>
        </p:grpSpPr>
        <p:pic>
          <p:nvPicPr>
            <p:cNvPr id="136" name="Untitled">
              <a:extLst>
                <a:ext uri="{FF2B5EF4-FFF2-40B4-BE49-F238E27FC236}">
                  <a16:creationId xmlns:a16="http://schemas.microsoft.com/office/drawing/2014/main" id="{9B8F55BA-F735-476D-A660-39399E3C03C7}"/>
                </a:ext>
              </a:extLst>
            </p:cNvPr>
            <p:cNvPicPr/>
            <p:nvPr/>
          </p:nvPicPr>
          <p:blipFill>
            <a:blip r:embed="rId9"/>
            <a:stretch>
              <a:fillRect/>
            </a:stretch>
          </p:blipFill>
          <p:spPr>
            <a:xfrm>
              <a:off x="5671870" y="1369249"/>
              <a:ext cx="2099945" cy="542925"/>
            </a:xfrm>
            <a:prstGeom prst="rect">
              <a:avLst/>
            </a:prstGeom>
            <a:solidFill>
              <a:schemeClr val="tx1">
                <a:lumMod val="95000"/>
              </a:schemeClr>
            </a:solidFill>
          </p:spPr>
        </p:pic>
        <p:pic>
          <p:nvPicPr>
            <p:cNvPr id="137" name="Untitled">
              <a:extLst>
                <a:ext uri="{FF2B5EF4-FFF2-40B4-BE49-F238E27FC236}">
                  <a16:creationId xmlns:a16="http://schemas.microsoft.com/office/drawing/2014/main" id="{AC158894-0446-4892-B885-40CCECF8327C}"/>
                </a:ext>
              </a:extLst>
            </p:cNvPr>
            <p:cNvPicPr/>
            <p:nvPr/>
          </p:nvPicPr>
          <p:blipFill>
            <a:blip r:embed="rId10"/>
            <a:stretch>
              <a:fillRect/>
            </a:stretch>
          </p:blipFill>
          <p:spPr>
            <a:xfrm>
              <a:off x="5671870" y="1981367"/>
              <a:ext cx="4876800" cy="666750"/>
            </a:xfrm>
            <a:prstGeom prst="rect">
              <a:avLst/>
            </a:prstGeom>
            <a:solidFill>
              <a:schemeClr val="tx1">
                <a:lumMod val="95000"/>
              </a:schemeClr>
            </a:solidFill>
          </p:spPr>
        </p:pic>
        <p:pic>
          <p:nvPicPr>
            <p:cNvPr id="138" name="Untitled">
              <a:extLst>
                <a:ext uri="{FF2B5EF4-FFF2-40B4-BE49-F238E27FC236}">
                  <a16:creationId xmlns:a16="http://schemas.microsoft.com/office/drawing/2014/main" id="{DDBB00E9-A03D-4CFF-A6FC-87C10005EE37}"/>
                </a:ext>
              </a:extLst>
            </p:cNvPr>
            <p:cNvPicPr/>
            <p:nvPr/>
          </p:nvPicPr>
          <p:blipFill>
            <a:blip r:embed="rId11"/>
            <a:stretch>
              <a:fillRect/>
            </a:stretch>
          </p:blipFill>
          <p:spPr>
            <a:xfrm>
              <a:off x="5676405" y="2717310"/>
              <a:ext cx="3924300" cy="781050"/>
            </a:xfrm>
            <a:prstGeom prst="rect">
              <a:avLst/>
            </a:prstGeom>
            <a:solidFill>
              <a:schemeClr val="tx1">
                <a:lumMod val="95000"/>
              </a:schemeClr>
            </a:solidFill>
          </p:spPr>
        </p:pic>
        <p:pic>
          <p:nvPicPr>
            <p:cNvPr id="139" name="Untitled">
              <a:extLst>
                <a:ext uri="{FF2B5EF4-FFF2-40B4-BE49-F238E27FC236}">
                  <a16:creationId xmlns:a16="http://schemas.microsoft.com/office/drawing/2014/main" id="{EB19F134-B5B2-452F-A6FE-E120B4051A0C}"/>
                </a:ext>
              </a:extLst>
            </p:cNvPr>
            <p:cNvPicPr/>
            <p:nvPr/>
          </p:nvPicPr>
          <p:blipFill>
            <a:blip r:embed="rId12"/>
            <a:stretch>
              <a:fillRect/>
            </a:stretch>
          </p:blipFill>
          <p:spPr>
            <a:xfrm>
              <a:off x="5671870" y="3567554"/>
              <a:ext cx="5138420" cy="771525"/>
            </a:xfrm>
            <a:prstGeom prst="rect">
              <a:avLst/>
            </a:prstGeom>
            <a:solidFill>
              <a:schemeClr val="tx1">
                <a:lumMod val="95000"/>
              </a:schemeClr>
            </a:solidFill>
          </p:spPr>
        </p:pic>
      </p:grpSp>
      <p:sp>
        <p:nvSpPr>
          <p:cNvPr id="34" name="Title 4">
            <a:extLst>
              <a:ext uri="{FF2B5EF4-FFF2-40B4-BE49-F238E27FC236}">
                <a16:creationId xmlns:a16="http://schemas.microsoft.com/office/drawing/2014/main" id="{7688EAAB-E035-4D9C-838B-EEBB11321DCE}"/>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35" name="Title 4">
            <a:extLst>
              <a:ext uri="{FF2B5EF4-FFF2-40B4-BE49-F238E27FC236}">
                <a16:creationId xmlns:a16="http://schemas.microsoft.com/office/drawing/2014/main" id="{3339A620-E36C-4E06-9FEB-B2B1F89FE44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36" name="Title 4">
            <a:extLst>
              <a:ext uri="{FF2B5EF4-FFF2-40B4-BE49-F238E27FC236}">
                <a16:creationId xmlns:a16="http://schemas.microsoft.com/office/drawing/2014/main" id="{2FFAC09B-8345-4E9D-9263-8CD49AAC9FEF}"/>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37" name="Title 4">
            <a:extLst>
              <a:ext uri="{FF2B5EF4-FFF2-40B4-BE49-F238E27FC236}">
                <a16:creationId xmlns:a16="http://schemas.microsoft.com/office/drawing/2014/main" id="{A373336D-877E-4F38-B907-695B39889A51}"/>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8" name="Title 4">
            <a:extLst>
              <a:ext uri="{FF2B5EF4-FFF2-40B4-BE49-F238E27FC236}">
                <a16:creationId xmlns:a16="http://schemas.microsoft.com/office/drawing/2014/main" id="{8D2441FD-FB5D-4B63-B41A-80C3D60F8A12}"/>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9" name="Title 4">
            <a:extLst>
              <a:ext uri="{FF2B5EF4-FFF2-40B4-BE49-F238E27FC236}">
                <a16:creationId xmlns:a16="http://schemas.microsoft.com/office/drawing/2014/main" id="{F6D8FC66-59C0-441B-8DCF-760FF78B47A4}"/>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40" name="Title 4">
            <a:extLst>
              <a:ext uri="{FF2B5EF4-FFF2-40B4-BE49-F238E27FC236}">
                <a16:creationId xmlns:a16="http://schemas.microsoft.com/office/drawing/2014/main" id="{4424AF86-25D2-47CB-BDF1-D36F0479F710}"/>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41" name="Title 4">
            <a:extLst>
              <a:ext uri="{FF2B5EF4-FFF2-40B4-BE49-F238E27FC236}">
                <a16:creationId xmlns:a16="http://schemas.microsoft.com/office/drawing/2014/main" id="{BBC79814-5648-423A-9648-4CBBBABDD199}"/>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42" name="Title 4">
            <a:extLst>
              <a:ext uri="{FF2B5EF4-FFF2-40B4-BE49-F238E27FC236}">
                <a16:creationId xmlns:a16="http://schemas.microsoft.com/office/drawing/2014/main" id="{B5843BE4-C3F2-41D6-92C0-0096918136F3}"/>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43" name="Title 4">
            <a:extLst>
              <a:ext uri="{FF2B5EF4-FFF2-40B4-BE49-F238E27FC236}">
                <a16:creationId xmlns:a16="http://schemas.microsoft.com/office/drawing/2014/main" id="{C460019F-DE70-4DC1-804C-3A4B7B9EF4C0}"/>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44" name="Title 4">
            <a:extLst>
              <a:ext uri="{FF2B5EF4-FFF2-40B4-BE49-F238E27FC236}">
                <a16:creationId xmlns:a16="http://schemas.microsoft.com/office/drawing/2014/main" id="{AA177E61-DF47-4344-80E6-238D85C7744F}"/>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7020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5385328" cy="734473"/>
          </a:xfrm>
        </p:spPr>
        <p:txBody>
          <a:bodyPr anchor="b">
            <a:noAutofit/>
          </a:bodyPr>
          <a:lstStyle/>
          <a:p>
            <a:pPr algn="l"/>
            <a:r>
              <a:rPr lang="en-AU" sz="4000" dirty="0"/>
              <a:t>Hierarchical Clustering</a:t>
            </a:r>
          </a:p>
        </p:txBody>
      </p:sp>
      <p:pic>
        <p:nvPicPr>
          <p:cNvPr id="4" name="Picture 3">
            <a:extLst>
              <a:ext uri="{FF2B5EF4-FFF2-40B4-BE49-F238E27FC236}">
                <a16:creationId xmlns:a16="http://schemas.microsoft.com/office/drawing/2014/main" id="{017EF423-CE24-43B2-80B9-5A290A5C208B}"/>
              </a:ext>
            </a:extLst>
          </p:cNvPr>
          <p:cNvPicPr>
            <a:picLocks noChangeAspect="1"/>
          </p:cNvPicPr>
          <p:nvPr/>
        </p:nvPicPr>
        <p:blipFill rotWithShape="1">
          <a:blip r:embed="rId4"/>
          <a:srcRect r="10096"/>
          <a:stretch/>
        </p:blipFill>
        <p:spPr>
          <a:xfrm>
            <a:off x="1864355" y="3921687"/>
            <a:ext cx="4536445" cy="2777851"/>
          </a:xfrm>
          <a:prstGeom prst="rect">
            <a:avLst/>
          </a:prstGeom>
        </p:spPr>
      </p:pic>
      <p:pic>
        <p:nvPicPr>
          <p:cNvPr id="5" name="Picture 4">
            <a:extLst>
              <a:ext uri="{FF2B5EF4-FFF2-40B4-BE49-F238E27FC236}">
                <a16:creationId xmlns:a16="http://schemas.microsoft.com/office/drawing/2014/main" id="{7B42177C-31CA-46F8-939F-E4F1A60BE7BF}"/>
              </a:ext>
            </a:extLst>
          </p:cNvPr>
          <p:cNvPicPr>
            <a:picLocks noChangeAspect="1"/>
          </p:cNvPicPr>
          <p:nvPr/>
        </p:nvPicPr>
        <p:blipFill>
          <a:blip r:embed="rId5"/>
          <a:stretch>
            <a:fillRect/>
          </a:stretch>
        </p:blipFill>
        <p:spPr>
          <a:xfrm>
            <a:off x="7635725" y="3901564"/>
            <a:ext cx="4315946" cy="2777851"/>
          </a:xfrm>
          <a:prstGeom prst="rect">
            <a:avLst/>
          </a:prstGeom>
        </p:spPr>
      </p:pic>
      <p:sp>
        <p:nvSpPr>
          <p:cNvPr id="41" name="Arrow: Right 40">
            <a:extLst>
              <a:ext uri="{FF2B5EF4-FFF2-40B4-BE49-F238E27FC236}">
                <a16:creationId xmlns:a16="http://schemas.microsoft.com/office/drawing/2014/main" id="{D3BA2D36-1224-49C0-8375-76CE10DB062D}"/>
              </a:ext>
            </a:extLst>
          </p:cNvPr>
          <p:cNvSpPr/>
          <p:nvPr/>
        </p:nvSpPr>
        <p:spPr>
          <a:xfrm>
            <a:off x="6779865" y="5087008"/>
            <a:ext cx="476794" cy="2310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Subtitle 2">
            <a:extLst>
              <a:ext uri="{FF2B5EF4-FFF2-40B4-BE49-F238E27FC236}">
                <a16:creationId xmlns:a16="http://schemas.microsoft.com/office/drawing/2014/main" id="{BBD80C2D-C5BE-4917-B1B7-B8960CC7FC49}"/>
              </a:ext>
            </a:extLst>
          </p:cNvPr>
          <p:cNvSpPr txBox="1">
            <a:spLocks/>
          </p:cNvSpPr>
          <p:nvPr/>
        </p:nvSpPr>
        <p:spPr>
          <a:xfrm>
            <a:off x="4400558" y="3271913"/>
            <a:ext cx="5918891" cy="37547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AU" dirty="0">
                <a:solidFill>
                  <a:prstClr val="white"/>
                </a:solidFill>
              </a:rPr>
              <a:t>Hierarchy Tree &amp; Threshold cutting</a:t>
            </a:r>
          </a:p>
          <a:p>
            <a:pPr lvl="0" algn="l"/>
            <a:r>
              <a:rPr lang="en-AU" dirty="0">
                <a:solidFill>
                  <a:prstClr val="white"/>
                </a:solidFill>
                <a:latin typeface="Calibri" panose="020F0502020204030204"/>
              </a:rPr>
              <a:t> </a:t>
            </a:r>
            <a:endParaRPr kumimoji="0" lang="en-AU" b="0" i="0" u="none" strike="noStrike" kern="1200" cap="none" spc="0" normalizeH="0" baseline="0" noProof="0" dirty="0">
              <a:ln>
                <a:noFill/>
              </a:ln>
              <a:solidFill>
                <a:prstClr val="white"/>
              </a:solidFill>
              <a:effectLst/>
              <a:uLnTx/>
              <a:uFillTx/>
              <a:latin typeface="Calibri" panose="020F0502020204030204"/>
            </a:endParaRPr>
          </a:p>
        </p:txBody>
      </p:sp>
      <p:pic>
        <p:nvPicPr>
          <p:cNvPr id="43" name="Picture 42" descr="Graphical user interface, text, application&#10;&#10;Description automatically generated">
            <a:extLst>
              <a:ext uri="{FF2B5EF4-FFF2-40B4-BE49-F238E27FC236}">
                <a16:creationId xmlns:a16="http://schemas.microsoft.com/office/drawing/2014/main" id="{F8EA8335-E849-4553-ABE3-B2E0F6853F3F}"/>
              </a:ext>
            </a:extLst>
          </p:cNvPr>
          <p:cNvPicPr>
            <a:picLocks noChangeAspect="1"/>
          </p:cNvPicPr>
          <p:nvPr/>
        </p:nvPicPr>
        <p:blipFill rotWithShape="1">
          <a:blip r:embed="rId6">
            <a:extLst>
              <a:ext uri="{28A0092B-C50C-407E-A947-70E740481C1C}">
                <a14:useLocalDpi xmlns:a14="http://schemas.microsoft.com/office/drawing/2010/main" val="0"/>
              </a:ext>
            </a:extLst>
          </a:blip>
          <a:srcRect l="1410" t="13374" r="56848" b="24286"/>
          <a:stretch/>
        </p:blipFill>
        <p:spPr>
          <a:xfrm>
            <a:off x="1973407" y="827912"/>
            <a:ext cx="2544662" cy="2444001"/>
          </a:xfrm>
          <a:prstGeom prst="rect">
            <a:avLst/>
          </a:prstGeom>
        </p:spPr>
      </p:pic>
      <p:sp>
        <p:nvSpPr>
          <p:cNvPr id="44" name="Arrow: Right 43">
            <a:extLst>
              <a:ext uri="{FF2B5EF4-FFF2-40B4-BE49-F238E27FC236}">
                <a16:creationId xmlns:a16="http://schemas.microsoft.com/office/drawing/2014/main" id="{12EBDA19-E0D1-4B2C-B939-549415100D7A}"/>
              </a:ext>
            </a:extLst>
          </p:cNvPr>
          <p:cNvSpPr/>
          <p:nvPr/>
        </p:nvSpPr>
        <p:spPr>
          <a:xfrm rot="5400000">
            <a:off x="3042761" y="3434879"/>
            <a:ext cx="476794" cy="2310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1655C478-E14A-4631-A80C-0350D1521F89}"/>
              </a:ext>
            </a:extLst>
          </p:cNvPr>
          <p:cNvSpPr txBox="1"/>
          <p:nvPr/>
        </p:nvSpPr>
        <p:spPr>
          <a:xfrm>
            <a:off x="5728448" y="4290103"/>
            <a:ext cx="622286" cy="369332"/>
          </a:xfrm>
          <a:prstGeom prst="rect">
            <a:avLst/>
          </a:prstGeom>
          <a:noFill/>
        </p:spPr>
        <p:txBody>
          <a:bodyPr wrap="none" rtlCol="0">
            <a:spAutoFit/>
          </a:bodyPr>
          <a:lstStyle/>
          <a:p>
            <a:r>
              <a:rPr lang="en-AU" dirty="0">
                <a:solidFill>
                  <a:schemeClr val="bg1"/>
                </a:solidFill>
              </a:rPr>
              <a:t>SPCs</a:t>
            </a:r>
          </a:p>
        </p:txBody>
      </p:sp>
      <p:sp>
        <p:nvSpPr>
          <p:cNvPr id="45" name="TextBox 44">
            <a:extLst>
              <a:ext uri="{FF2B5EF4-FFF2-40B4-BE49-F238E27FC236}">
                <a16:creationId xmlns:a16="http://schemas.microsoft.com/office/drawing/2014/main" id="{BB480822-7414-4434-9DCD-FB7EF3AAC925}"/>
              </a:ext>
            </a:extLst>
          </p:cNvPr>
          <p:cNvSpPr txBox="1"/>
          <p:nvPr/>
        </p:nvSpPr>
        <p:spPr>
          <a:xfrm>
            <a:off x="7736542" y="4266318"/>
            <a:ext cx="925831" cy="369332"/>
          </a:xfrm>
          <a:prstGeom prst="rect">
            <a:avLst/>
          </a:prstGeom>
          <a:noFill/>
        </p:spPr>
        <p:txBody>
          <a:bodyPr wrap="none" rtlCol="0">
            <a:spAutoFit/>
          </a:bodyPr>
          <a:lstStyle/>
          <a:p>
            <a:r>
              <a:rPr lang="en-AU" dirty="0">
                <a:solidFill>
                  <a:schemeClr val="bg1"/>
                </a:solidFill>
              </a:rPr>
              <a:t>Clusters</a:t>
            </a:r>
          </a:p>
        </p:txBody>
      </p:sp>
      <p:pic>
        <p:nvPicPr>
          <p:cNvPr id="46" name="Untitled">
            <a:extLst>
              <a:ext uri="{FF2B5EF4-FFF2-40B4-BE49-F238E27FC236}">
                <a16:creationId xmlns:a16="http://schemas.microsoft.com/office/drawing/2014/main" id="{A7E76ED7-D3B2-4EF6-BE7C-171085170CBF}"/>
              </a:ext>
            </a:extLst>
          </p:cNvPr>
          <p:cNvPicPr/>
          <p:nvPr/>
        </p:nvPicPr>
        <p:blipFill>
          <a:blip r:embed="rId7"/>
          <a:stretch>
            <a:fillRect/>
          </a:stretch>
        </p:blipFill>
        <p:spPr>
          <a:xfrm>
            <a:off x="8037052" y="366098"/>
            <a:ext cx="3867150" cy="2415540"/>
          </a:xfrm>
          <a:prstGeom prst="rect">
            <a:avLst/>
          </a:prstGeom>
        </p:spPr>
      </p:pic>
      <p:sp>
        <p:nvSpPr>
          <p:cNvPr id="47" name="Arrow: Right 46">
            <a:extLst>
              <a:ext uri="{FF2B5EF4-FFF2-40B4-BE49-F238E27FC236}">
                <a16:creationId xmlns:a16="http://schemas.microsoft.com/office/drawing/2014/main" id="{ECD94ACB-8F76-4CCB-8580-5808E6B8A225}"/>
              </a:ext>
            </a:extLst>
          </p:cNvPr>
          <p:cNvSpPr/>
          <p:nvPr/>
        </p:nvSpPr>
        <p:spPr>
          <a:xfrm rot="16200000">
            <a:off x="9686223" y="3284885"/>
            <a:ext cx="476794" cy="2310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itle 4">
            <a:extLst>
              <a:ext uri="{FF2B5EF4-FFF2-40B4-BE49-F238E27FC236}">
                <a16:creationId xmlns:a16="http://schemas.microsoft.com/office/drawing/2014/main" id="{7F4FC370-2AE2-4014-9FEA-F9CB6099C04B}"/>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00ED732E-40E5-4722-A03A-0F71F9D20D3C}"/>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9" name="Title 4">
            <a:extLst>
              <a:ext uri="{FF2B5EF4-FFF2-40B4-BE49-F238E27FC236}">
                <a16:creationId xmlns:a16="http://schemas.microsoft.com/office/drawing/2014/main" id="{F50CFC10-BCAF-4F54-863D-651021901B95}"/>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34" name="Title 4">
            <a:extLst>
              <a:ext uri="{FF2B5EF4-FFF2-40B4-BE49-F238E27FC236}">
                <a16:creationId xmlns:a16="http://schemas.microsoft.com/office/drawing/2014/main" id="{FE95BCBD-51E2-411E-BB04-A86121864FDF}"/>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35" name="Title 4">
            <a:extLst>
              <a:ext uri="{FF2B5EF4-FFF2-40B4-BE49-F238E27FC236}">
                <a16:creationId xmlns:a16="http://schemas.microsoft.com/office/drawing/2014/main" id="{C9F3A9E7-3704-44DD-B624-DB1DC37FD6AC}"/>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6" name="Title 4">
            <a:extLst>
              <a:ext uri="{FF2B5EF4-FFF2-40B4-BE49-F238E27FC236}">
                <a16:creationId xmlns:a16="http://schemas.microsoft.com/office/drawing/2014/main" id="{478CC47E-BF6E-4F24-AF93-8EBE596565E8}"/>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7" name="Title 4">
            <a:extLst>
              <a:ext uri="{FF2B5EF4-FFF2-40B4-BE49-F238E27FC236}">
                <a16:creationId xmlns:a16="http://schemas.microsoft.com/office/drawing/2014/main" id="{FDEC61D4-BBE9-4A43-9F73-1BD3E6ACFB8D}"/>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8" name="Title 4">
            <a:extLst>
              <a:ext uri="{FF2B5EF4-FFF2-40B4-BE49-F238E27FC236}">
                <a16:creationId xmlns:a16="http://schemas.microsoft.com/office/drawing/2014/main" id="{787EBE30-C312-4180-91B9-996C38963A55}"/>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9" name="Title 4">
            <a:extLst>
              <a:ext uri="{FF2B5EF4-FFF2-40B4-BE49-F238E27FC236}">
                <a16:creationId xmlns:a16="http://schemas.microsoft.com/office/drawing/2014/main" id="{01A56384-129C-47B3-9A47-403DA74EE4C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40" name="Title 4">
            <a:extLst>
              <a:ext uri="{FF2B5EF4-FFF2-40B4-BE49-F238E27FC236}">
                <a16:creationId xmlns:a16="http://schemas.microsoft.com/office/drawing/2014/main" id="{2ABC31CD-50BB-4DEE-B9BB-D8C94A8A04FB}"/>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48" name="Title 4">
            <a:extLst>
              <a:ext uri="{FF2B5EF4-FFF2-40B4-BE49-F238E27FC236}">
                <a16:creationId xmlns:a16="http://schemas.microsoft.com/office/drawing/2014/main" id="{DB8B2229-A028-43BB-8422-D7C376A24948}"/>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89049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3" y="34454"/>
            <a:ext cx="8585729" cy="734473"/>
          </a:xfrm>
        </p:spPr>
        <p:txBody>
          <a:bodyPr anchor="b">
            <a:noAutofit/>
          </a:bodyPr>
          <a:lstStyle/>
          <a:p>
            <a:pPr algn="l"/>
            <a:r>
              <a:rPr lang="en-AU" sz="4000" dirty="0"/>
              <a:t>SPC - Supervised Learning aft Clustering</a:t>
            </a:r>
          </a:p>
        </p:txBody>
      </p:sp>
      <p:pic>
        <p:nvPicPr>
          <p:cNvPr id="7" name="Picture 6">
            <a:extLst>
              <a:ext uri="{FF2B5EF4-FFF2-40B4-BE49-F238E27FC236}">
                <a16:creationId xmlns:a16="http://schemas.microsoft.com/office/drawing/2014/main" id="{6387052A-1AC0-452E-8625-CF707EBD0AFB}"/>
              </a:ext>
            </a:extLst>
          </p:cNvPr>
          <p:cNvPicPr>
            <a:picLocks noChangeAspect="1"/>
          </p:cNvPicPr>
          <p:nvPr/>
        </p:nvPicPr>
        <p:blipFill>
          <a:blip r:embed="rId4"/>
          <a:stretch>
            <a:fillRect/>
          </a:stretch>
        </p:blipFill>
        <p:spPr>
          <a:xfrm>
            <a:off x="3192573" y="1703335"/>
            <a:ext cx="6152723" cy="3625196"/>
          </a:xfrm>
          <a:prstGeom prst="rect">
            <a:avLst/>
          </a:prstGeom>
          <a:solidFill>
            <a:schemeClr val="tx1">
              <a:lumMod val="95000"/>
            </a:schemeClr>
          </a:solidFill>
        </p:spPr>
      </p:pic>
      <p:sp>
        <p:nvSpPr>
          <p:cNvPr id="19" name="Title 4">
            <a:extLst>
              <a:ext uri="{FF2B5EF4-FFF2-40B4-BE49-F238E27FC236}">
                <a16:creationId xmlns:a16="http://schemas.microsoft.com/office/drawing/2014/main" id="{DEA10678-AD24-4F10-89CA-8B0D80D57A2F}"/>
              </a:ext>
            </a:extLst>
          </p:cNvPr>
          <p:cNvSpPr txBox="1">
            <a:spLocks/>
          </p:cNvSpPr>
          <p:nvPr/>
        </p:nvSpPr>
        <p:spPr>
          <a:xfrm>
            <a:off x="-50092" y="5034479"/>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SPC- </a:t>
            </a:r>
          </a:p>
          <a:p>
            <a:pPr marL="0" marR="0" lvl="0" indent="0" algn="l" defTabSz="914400" rtl="0" eaLnBrk="1" fontAlgn="auto" latinLnBrk="0" hangingPunct="1">
              <a:lnSpc>
                <a:spcPct val="90000"/>
              </a:lnSpc>
              <a:spcBef>
                <a:spcPct val="0"/>
              </a:spcBef>
              <a:spcAft>
                <a:spcPts val="600"/>
              </a:spcAft>
              <a:buClrTx/>
              <a:buSzTx/>
              <a:buFontTx/>
              <a:buNone/>
              <a:tabLst/>
              <a:defRPr/>
            </a:pPr>
            <a:r>
              <a:rPr lang="en-AU" sz="1700" b="1" i="1" dirty="0">
                <a:solidFill>
                  <a:prstClr val="white"/>
                </a:solidFill>
                <a:latin typeface="Calibri Light" panose="020F0302020204030204"/>
              </a:rPr>
              <a:t>Model Testing</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0" name="Title 4">
            <a:extLst>
              <a:ext uri="{FF2B5EF4-FFF2-40B4-BE49-F238E27FC236}">
                <a16:creationId xmlns:a16="http://schemas.microsoft.com/office/drawing/2014/main" id="{F25D4E67-0A16-410D-8D32-D0F75891DE34}"/>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1" name="Title 4">
            <a:extLst>
              <a:ext uri="{FF2B5EF4-FFF2-40B4-BE49-F238E27FC236}">
                <a16:creationId xmlns:a16="http://schemas.microsoft.com/office/drawing/2014/main" id="{69A93091-DB9C-4610-8D73-1FF33153F42A}"/>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3" name="Title 4">
            <a:extLst>
              <a:ext uri="{FF2B5EF4-FFF2-40B4-BE49-F238E27FC236}">
                <a16:creationId xmlns:a16="http://schemas.microsoft.com/office/drawing/2014/main" id="{E451C4CA-C085-47DD-B416-3211415A9E68}"/>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4" name="Title 4">
            <a:extLst>
              <a:ext uri="{FF2B5EF4-FFF2-40B4-BE49-F238E27FC236}">
                <a16:creationId xmlns:a16="http://schemas.microsoft.com/office/drawing/2014/main" id="{FF0045B4-2AAD-48D1-AD86-90150DC0B591}"/>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25" name="Title 4">
            <a:extLst>
              <a:ext uri="{FF2B5EF4-FFF2-40B4-BE49-F238E27FC236}">
                <a16:creationId xmlns:a16="http://schemas.microsoft.com/office/drawing/2014/main" id="{4F8B48FE-6463-4A73-A73B-93FDB5E3D719}"/>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27" name="Title 4">
            <a:extLst>
              <a:ext uri="{FF2B5EF4-FFF2-40B4-BE49-F238E27FC236}">
                <a16:creationId xmlns:a16="http://schemas.microsoft.com/office/drawing/2014/main" id="{7B2AAD46-073E-49B8-9979-F2EFD73CEF13}"/>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28" name="Title 4">
            <a:extLst>
              <a:ext uri="{FF2B5EF4-FFF2-40B4-BE49-F238E27FC236}">
                <a16:creationId xmlns:a16="http://schemas.microsoft.com/office/drawing/2014/main" id="{950CA4F8-096F-40F3-ADD9-CF5F4ABA722A}"/>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9" name="Title 4">
            <a:extLst>
              <a:ext uri="{FF2B5EF4-FFF2-40B4-BE49-F238E27FC236}">
                <a16:creationId xmlns:a16="http://schemas.microsoft.com/office/drawing/2014/main" id="{F13C3707-7583-4A15-8BC9-C70E50EDD238}"/>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34" name="Title 4">
            <a:extLst>
              <a:ext uri="{FF2B5EF4-FFF2-40B4-BE49-F238E27FC236}">
                <a16:creationId xmlns:a16="http://schemas.microsoft.com/office/drawing/2014/main" id="{4FCD8FB6-76C4-4A2A-BEE7-306426D06ECC}"/>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35" name="Title 4">
            <a:extLst>
              <a:ext uri="{FF2B5EF4-FFF2-40B4-BE49-F238E27FC236}">
                <a16:creationId xmlns:a16="http://schemas.microsoft.com/office/drawing/2014/main" id="{B9F5FDC7-6577-49B4-9F91-EB267EF50EC2}"/>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3445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3" y="34454"/>
            <a:ext cx="8585729" cy="734473"/>
          </a:xfrm>
        </p:spPr>
        <p:txBody>
          <a:bodyPr anchor="b">
            <a:noAutofit/>
          </a:bodyPr>
          <a:lstStyle/>
          <a:p>
            <a:pPr algn="l"/>
            <a:r>
              <a:rPr lang="en-AU" sz="4000" dirty="0"/>
              <a:t>Conclusions:</a:t>
            </a:r>
          </a:p>
        </p:txBody>
      </p:sp>
      <p:sp>
        <p:nvSpPr>
          <p:cNvPr id="19" name="Title 4">
            <a:extLst>
              <a:ext uri="{FF2B5EF4-FFF2-40B4-BE49-F238E27FC236}">
                <a16:creationId xmlns:a16="http://schemas.microsoft.com/office/drawing/2014/main" id="{82D9CFC8-1F74-41EC-8C7D-34FEBAC7652A}"/>
              </a:ext>
            </a:extLst>
          </p:cNvPr>
          <p:cNvSpPr txBox="1">
            <a:spLocks/>
          </p:cNvSpPr>
          <p:nvPr/>
        </p:nvSpPr>
        <p:spPr>
          <a:xfrm>
            <a:off x="-50092" y="5379404"/>
            <a:ext cx="1489253" cy="5632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Conclusion &amp; Discussion</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24A0EC1-8CF6-418F-8660-726CC11F44B4}"/>
              </a:ext>
            </a:extLst>
          </p:cNvPr>
          <p:cNvSpPr txBox="1"/>
          <p:nvPr/>
        </p:nvSpPr>
        <p:spPr>
          <a:xfrm>
            <a:off x="1906730" y="796599"/>
            <a:ext cx="3558155" cy="369332"/>
          </a:xfrm>
          <a:prstGeom prst="rect">
            <a:avLst/>
          </a:prstGeom>
          <a:noFill/>
        </p:spPr>
        <p:txBody>
          <a:bodyPr wrap="square" rtlCol="0">
            <a:spAutoFit/>
          </a:bodyPr>
          <a:lstStyle/>
          <a:p>
            <a:r>
              <a:rPr lang="en-AU" dirty="0"/>
              <a:t>2D -- 1D/2D/3D soil data conversion</a:t>
            </a:r>
          </a:p>
        </p:txBody>
      </p:sp>
      <p:pic>
        <p:nvPicPr>
          <p:cNvPr id="20" name="Picture 19" descr="Graphical user interface, diagram, table, Excel&#10;&#10;Description automatically generated">
            <a:extLst>
              <a:ext uri="{FF2B5EF4-FFF2-40B4-BE49-F238E27FC236}">
                <a16:creationId xmlns:a16="http://schemas.microsoft.com/office/drawing/2014/main" id="{2B61F6DA-E3F8-4628-B84F-A53FFD41F43F}"/>
              </a:ext>
            </a:extLst>
          </p:cNvPr>
          <p:cNvPicPr>
            <a:picLocks noChangeAspect="1"/>
          </p:cNvPicPr>
          <p:nvPr/>
        </p:nvPicPr>
        <p:blipFill rotWithShape="1">
          <a:blip r:embed="rId4">
            <a:extLst>
              <a:ext uri="{28A0092B-C50C-407E-A947-70E740481C1C}">
                <a14:useLocalDpi xmlns:a14="http://schemas.microsoft.com/office/drawing/2010/main" val="0"/>
              </a:ext>
            </a:extLst>
          </a:blip>
          <a:srcRect l="5258" t="22646" r="64069" b="39031"/>
          <a:stretch/>
        </p:blipFill>
        <p:spPr>
          <a:xfrm>
            <a:off x="6742577" y="1501049"/>
            <a:ext cx="2645160" cy="1999295"/>
          </a:xfrm>
          <a:prstGeom prst="rect">
            <a:avLst/>
          </a:prstGeom>
        </p:spPr>
      </p:pic>
      <p:pic>
        <p:nvPicPr>
          <p:cNvPr id="25" name="Picture 24">
            <a:extLst>
              <a:ext uri="{FF2B5EF4-FFF2-40B4-BE49-F238E27FC236}">
                <a16:creationId xmlns:a16="http://schemas.microsoft.com/office/drawing/2014/main" id="{B7219501-94A2-4B65-A899-C0795402BEA6}"/>
              </a:ext>
            </a:extLst>
          </p:cNvPr>
          <p:cNvPicPr>
            <a:picLocks noChangeAspect="1"/>
          </p:cNvPicPr>
          <p:nvPr/>
        </p:nvPicPr>
        <p:blipFill rotWithShape="1">
          <a:blip r:embed="rId5">
            <a:extLst>
              <a:ext uri="{28A0092B-C50C-407E-A947-70E740481C1C}">
                <a14:useLocalDpi xmlns:a14="http://schemas.microsoft.com/office/drawing/2010/main" val="0"/>
              </a:ext>
            </a:extLst>
          </a:blip>
          <a:srcRect l="11228" t="55541" r="67308" b="7034"/>
          <a:stretch/>
        </p:blipFill>
        <p:spPr>
          <a:xfrm>
            <a:off x="9749238" y="1522576"/>
            <a:ext cx="1582342" cy="1977768"/>
          </a:xfrm>
          <a:prstGeom prst="rect">
            <a:avLst/>
          </a:prstGeom>
        </p:spPr>
      </p:pic>
      <p:pic>
        <p:nvPicPr>
          <p:cNvPr id="27" name="Picture 26" descr="Graphical user interface, application, table, Excel&#10;&#10;Description automatically generated">
            <a:extLst>
              <a:ext uri="{FF2B5EF4-FFF2-40B4-BE49-F238E27FC236}">
                <a16:creationId xmlns:a16="http://schemas.microsoft.com/office/drawing/2014/main" id="{A9B9FCF0-7421-4A6F-BDC6-85DEBA7F8DAA}"/>
              </a:ext>
            </a:extLst>
          </p:cNvPr>
          <p:cNvPicPr>
            <a:picLocks noChangeAspect="1"/>
          </p:cNvPicPr>
          <p:nvPr/>
        </p:nvPicPr>
        <p:blipFill rotWithShape="1">
          <a:blip r:embed="rId6">
            <a:extLst>
              <a:ext uri="{28A0092B-C50C-407E-A947-70E740481C1C}">
                <a14:useLocalDpi xmlns:a14="http://schemas.microsoft.com/office/drawing/2010/main" val="0"/>
              </a:ext>
            </a:extLst>
          </a:blip>
          <a:srcRect l="3876" t="28010" r="25166" b="50000"/>
          <a:stretch/>
        </p:blipFill>
        <p:spPr>
          <a:xfrm rot="5400000">
            <a:off x="5151699" y="2315123"/>
            <a:ext cx="1979622" cy="394528"/>
          </a:xfrm>
          <a:prstGeom prst="rect">
            <a:avLst/>
          </a:prstGeom>
        </p:spPr>
      </p:pic>
      <p:pic>
        <p:nvPicPr>
          <p:cNvPr id="28" name="Picture 27" descr="Graphical user interface, application, table, Excel&#10;&#10;Description automatically generated">
            <a:extLst>
              <a:ext uri="{FF2B5EF4-FFF2-40B4-BE49-F238E27FC236}">
                <a16:creationId xmlns:a16="http://schemas.microsoft.com/office/drawing/2014/main" id="{25075956-A670-4A56-BEFE-2BD08CBD9154}"/>
              </a:ext>
            </a:extLst>
          </p:cNvPr>
          <p:cNvPicPr>
            <a:picLocks noChangeAspect="1"/>
          </p:cNvPicPr>
          <p:nvPr/>
        </p:nvPicPr>
        <p:blipFill rotWithShape="1">
          <a:blip r:embed="rId7">
            <a:extLst>
              <a:ext uri="{28A0092B-C50C-407E-A947-70E740481C1C}">
                <a14:useLocalDpi xmlns:a14="http://schemas.microsoft.com/office/drawing/2010/main" val="0"/>
              </a:ext>
            </a:extLst>
          </a:blip>
          <a:srcRect l="5231" t="24875" r="70145" b="31494"/>
          <a:stretch/>
        </p:blipFill>
        <p:spPr>
          <a:xfrm>
            <a:off x="2804263" y="1522577"/>
            <a:ext cx="1745108" cy="1988531"/>
          </a:xfrm>
          <a:prstGeom prst="rect">
            <a:avLst/>
          </a:prstGeom>
        </p:spPr>
      </p:pic>
      <p:sp>
        <p:nvSpPr>
          <p:cNvPr id="29" name="Arrow: Right 28">
            <a:extLst>
              <a:ext uri="{FF2B5EF4-FFF2-40B4-BE49-F238E27FC236}">
                <a16:creationId xmlns:a16="http://schemas.microsoft.com/office/drawing/2014/main" id="{B2332DCB-B3F8-4383-A5E4-17D789A65973}"/>
              </a:ext>
            </a:extLst>
          </p:cNvPr>
          <p:cNvSpPr/>
          <p:nvPr/>
        </p:nvSpPr>
        <p:spPr>
          <a:xfrm>
            <a:off x="5070235" y="2521585"/>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287" name="TextBox 286">
            <a:extLst>
              <a:ext uri="{FF2B5EF4-FFF2-40B4-BE49-F238E27FC236}">
                <a16:creationId xmlns:a16="http://schemas.microsoft.com/office/drawing/2014/main" id="{112CDCFA-DE42-4B8D-8363-BDB47AD702F8}"/>
              </a:ext>
            </a:extLst>
          </p:cNvPr>
          <p:cNvSpPr txBox="1"/>
          <p:nvPr/>
        </p:nvSpPr>
        <p:spPr>
          <a:xfrm>
            <a:off x="2017455" y="3683088"/>
            <a:ext cx="45730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Treat soil data as images --  NN model building </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8" name="Picture 287">
            <a:extLst>
              <a:ext uri="{FF2B5EF4-FFF2-40B4-BE49-F238E27FC236}">
                <a16:creationId xmlns:a16="http://schemas.microsoft.com/office/drawing/2014/main" id="{F57943D0-9392-41F7-83D6-2DBFC88AF2A8}"/>
              </a:ext>
            </a:extLst>
          </p:cNvPr>
          <p:cNvPicPr>
            <a:picLocks noChangeAspect="1"/>
          </p:cNvPicPr>
          <p:nvPr/>
        </p:nvPicPr>
        <p:blipFill>
          <a:blip r:embed="rId8"/>
          <a:stretch>
            <a:fillRect/>
          </a:stretch>
        </p:blipFill>
        <p:spPr>
          <a:xfrm>
            <a:off x="2260425" y="4160837"/>
            <a:ext cx="3204460" cy="2555310"/>
          </a:xfrm>
          <a:prstGeom prst="rect">
            <a:avLst/>
          </a:prstGeom>
        </p:spPr>
      </p:pic>
      <p:pic>
        <p:nvPicPr>
          <p:cNvPr id="289" name="Picture 288">
            <a:extLst>
              <a:ext uri="{FF2B5EF4-FFF2-40B4-BE49-F238E27FC236}">
                <a16:creationId xmlns:a16="http://schemas.microsoft.com/office/drawing/2014/main" id="{13BC7BC9-8BB6-4ED4-9F9F-EC8ABA0D1339}"/>
              </a:ext>
            </a:extLst>
          </p:cNvPr>
          <p:cNvPicPr>
            <a:picLocks noChangeAspect="1"/>
          </p:cNvPicPr>
          <p:nvPr/>
        </p:nvPicPr>
        <p:blipFill>
          <a:blip r:embed="rId9"/>
          <a:stretch>
            <a:fillRect/>
          </a:stretch>
        </p:blipFill>
        <p:spPr>
          <a:xfrm>
            <a:off x="6711569" y="3829865"/>
            <a:ext cx="4620011" cy="1346829"/>
          </a:xfrm>
          <a:prstGeom prst="rect">
            <a:avLst/>
          </a:prstGeom>
        </p:spPr>
      </p:pic>
      <p:pic>
        <p:nvPicPr>
          <p:cNvPr id="6" name="Picture 5">
            <a:extLst>
              <a:ext uri="{FF2B5EF4-FFF2-40B4-BE49-F238E27FC236}">
                <a16:creationId xmlns:a16="http://schemas.microsoft.com/office/drawing/2014/main" id="{B17C6ACF-2A73-4274-898C-DA4879B797FA}"/>
              </a:ext>
            </a:extLst>
          </p:cNvPr>
          <p:cNvPicPr>
            <a:picLocks noChangeAspect="1"/>
          </p:cNvPicPr>
          <p:nvPr/>
        </p:nvPicPr>
        <p:blipFill>
          <a:blip r:embed="rId10"/>
          <a:stretch>
            <a:fillRect/>
          </a:stretch>
        </p:blipFill>
        <p:spPr>
          <a:xfrm>
            <a:off x="6711569" y="5235412"/>
            <a:ext cx="4620011" cy="1585165"/>
          </a:xfrm>
          <a:prstGeom prst="rect">
            <a:avLst/>
          </a:prstGeom>
        </p:spPr>
      </p:pic>
      <p:sp>
        <p:nvSpPr>
          <p:cNvPr id="56" name="Title 4">
            <a:extLst>
              <a:ext uri="{FF2B5EF4-FFF2-40B4-BE49-F238E27FC236}">
                <a16:creationId xmlns:a16="http://schemas.microsoft.com/office/drawing/2014/main" id="{F6843BDF-93C5-4115-ADF8-5F1B27FAA5B9}"/>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57" name="Title 4">
            <a:extLst>
              <a:ext uri="{FF2B5EF4-FFF2-40B4-BE49-F238E27FC236}">
                <a16:creationId xmlns:a16="http://schemas.microsoft.com/office/drawing/2014/main" id="{F3C3B2D1-5DCD-45CA-9635-AA356A695DF4}"/>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58" name="Title 4">
            <a:extLst>
              <a:ext uri="{FF2B5EF4-FFF2-40B4-BE49-F238E27FC236}">
                <a16:creationId xmlns:a16="http://schemas.microsoft.com/office/drawing/2014/main" id="{6FA08684-CAB8-458C-9FC5-A6755B533EA2}"/>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59" name="Title 4">
            <a:extLst>
              <a:ext uri="{FF2B5EF4-FFF2-40B4-BE49-F238E27FC236}">
                <a16:creationId xmlns:a16="http://schemas.microsoft.com/office/drawing/2014/main" id="{DAF50993-C0B1-4D0C-961D-F6795C4ADEB3}"/>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60" name="Title 4">
            <a:extLst>
              <a:ext uri="{FF2B5EF4-FFF2-40B4-BE49-F238E27FC236}">
                <a16:creationId xmlns:a16="http://schemas.microsoft.com/office/drawing/2014/main" id="{FFF94972-6B3A-4731-9FC1-6254E9E9D051}"/>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61" name="Title 4">
            <a:extLst>
              <a:ext uri="{FF2B5EF4-FFF2-40B4-BE49-F238E27FC236}">
                <a16:creationId xmlns:a16="http://schemas.microsoft.com/office/drawing/2014/main" id="{5FAC4C13-E313-4BD3-B530-DF7219E2C1A5}"/>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62" name="Title 4">
            <a:extLst>
              <a:ext uri="{FF2B5EF4-FFF2-40B4-BE49-F238E27FC236}">
                <a16:creationId xmlns:a16="http://schemas.microsoft.com/office/drawing/2014/main" id="{07D8EC1A-245D-43F1-9A36-CD4D7B4A953E}"/>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64" name="Title 4">
            <a:extLst>
              <a:ext uri="{FF2B5EF4-FFF2-40B4-BE49-F238E27FC236}">
                <a16:creationId xmlns:a16="http://schemas.microsoft.com/office/drawing/2014/main" id="{D1204FC5-28E5-4BE2-BF3A-CDC7946AB9AB}"/>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65" name="Title 4">
            <a:extLst>
              <a:ext uri="{FF2B5EF4-FFF2-40B4-BE49-F238E27FC236}">
                <a16:creationId xmlns:a16="http://schemas.microsoft.com/office/drawing/2014/main" id="{18DFE009-7B32-458A-9518-3A5F5327ED60}"/>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66" name="Title 4">
            <a:extLst>
              <a:ext uri="{FF2B5EF4-FFF2-40B4-BE49-F238E27FC236}">
                <a16:creationId xmlns:a16="http://schemas.microsoft.com/office/drawing/2014/main" id="{AD4450B9-4ADF-4BDE-8878-EE259964C9EA}"/>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67" name="Title 4">
            <a:extLst>
              <a:ext uri="{FF2B5EF4-FFF2-40B4-BE49-F238E27FC236}">
                <a16:creationId xmlns:a16="http://schemas.microsoft.com/office/drawing/2014/main" id="{500CEA62-A205-4583-B74B-E0D6671AAD00}"/>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99631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3" y="34454"/>
            <a:ext cx="8585729" cy="734473"/>
          </a:xfrm>
        </p:spPr>
        <p:txBody>
          <a:bodyPr anchor="b">
            <a:noAutofit/>
          </a:bodyPr>
          <a:lstStyle/>
          <a:p>
            <a:pPr algn="l"/>
            <a:r>
              <a:rPr lang="en-AU" sz="4000" dirty="0"/>
              <a:t>Conclusions:</a:t>
            </a:r>
          </a:p>
        </p:txBody>
      </p:sp>
      <p:sp>
        <p:nvSpPr>
          <p:cNvPr id="2" name="TextBox 1">
            <a:extLst>
              <a:ext uri="{FF2B5EF4-FFF2-40B4-BE49-F238E27FC236}">
                <a16:creationId xmlns:a16="http://schemas.microsoft.com/office/drawing/2014/main" id="{224A0EC1-8CF6-418F-8660-726CC11F44B4}"/>
              </a:ext>
            </a:extLst>
          </p:cNvPr>
          <p:cNvSpPr txBox="1"/>
          <p:nvPr/>
        </p:nvSpPr>
        <p:spPr>
          <a:xfrm>
            <a:off x="1912109" y="3577451"/>
            <a:ext cx="52645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Method for similarity measurement btw two soil data</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AD1887BF-C211-417E-8654-F474C248FD96}"/>
              </a:ext>
            </a:extLst>
          </p:cNvPr>
          <p:cNvPicPr>
            <a:picLocks noChangeAspect="1"/>
          </p:cNvPicPr>
          <p:nvPr/>
        </p:nvPicPr>
        <p:blipFill>
          <a:blip r:embed="rId4"/>
          <a:stretch>
            <a:fillRect/>
          </a:stretch>
        </p:blipFill>
        <p:spPr>
          <a:xfrm>
            <a:off x="2259861" y="4031825"/>
            <a:ext cx="3107951" cy="2523479"/>
          </a:xfrm>
          <a:prstGeom prst="rect">
            <a:avLst/>
          </a:prstGeom>
        </p:spPr>
      </p:pic>
      <p:grpSp>
        <p:nvGrpSpPr>
          <p:cNvPr id="4" name="Group 3">
            <a:extLst>
              <a:ext uri="{FF2B5EF4-FFF2-40B4-BE49-F238E27FC236}">
                <a16:creationId xmlns:a16="http://schemas.microsoft.com/office/drawing/2014/main" id="{A919F8D0-D655-4B84-ABE6-0D0DA1E4889B}"/>
              </a:ext>
            </a:extLst>
          </p:cNvPr>
          <p:cNvGrpSpPr/>
          <p:nvPr/>
        </p:nvGrpSpPr>
        <p:grpSpPr>
          <a:xfrm>
            <a:off x="6012576" y="4031825"/>
            <a:ext cx="4775250" cy="2566425"/>
            <a:chOff x="5671870" y="1369249"/>
            <a:chExt cx="5138420" cy="2969830"/>
          </a:xfrm>
        </p:grpSpPr>
        <p:pic>
          <p:nvPicPr>
            <p:cNvPr id="36" name="Untitled">
              <a:extLst>
                <a:ext uri="{FF2B5EF4-FFF2-40B4-BE49-F238E27FC236}">
                  <a16:creationId xmlns:a16="http://schemas.microsoft.com/office/drawing/2014/main" id="{CFE94CE5-CF8F-473C-941C-A6AC6959FA55}"/>
                </a:ext>
              </a:extLst>
            </p:cNvPr>
            <p:cNvPicPr/>
            <p:nvPr/>
          </p:nvPicPr>
          <p:blipFill>
            <a:blip r:embed="rId5"/>
            <a:stretch>
              <a:fillRect/>
            </a:stretch>
          </p:blipFill>
          <p:spPr>
            <a:xfrm>
              <a:off x="5671870" y="1369249"/>
              <a:ext cx="2099945" cy="542925"/>
            </a:xfrm>
            <a:prstGeom prst="rect">
              <a:avLst/>
            </a:prstGeom>
            <a:solidFill>
              <a:schemeClr val="tx1">
                <a:lumMod val="95000"/>
              </a:schemeClr>
            </a:solidFill>
          </p:spPr>
        </p:pic>
        <p:pic>
          <p:nvPicPr>
            <p:cNvPr id="37" name="Untitled">
              <a:extLst>
                <a:ext uri="{FF2B5EF4-FFF2-40B4-BE49-F238E27FC236}">
                  <a16:creationId xmlns:a16="http://schemas.microsoft.com/office/drawing/2014/main" id="{6CD39C14-D864-4173-B3AC-11B84958CA62}"/>
                </a:ext>
              </a:extLst>
            </p:cNvPr>
            <p:cNvPicPr/>
            <p:nvPr/>
          </p:nvPicPr>
          <p:blipFill>
            <a:blip r:embed="rId6"/>
            <a:stretch>
              <a:fillRect/>
            </a:stretch>
          </p:blipFill>
          <p:spPr>
            <a:xfrm>
              <a:off x="5671870" y="1981367"/>
              <a:ext cx="4876800" cy="666750"/>
            </a:xfrm>
            <a:prstGeom prst="rect">
              <a:avLst/>
            </a:prstGeom>
            <a:solidFill>
              <a:schemeClr val="tx1">
                <a:lumMod val="95000"/>
              </a:schemeClr>
            </a:solidFill>
          </p:spPr>
        </p:pic>
        <p:pic>
          <p:nvPicPr>
            <p:cNvPr id="38" name="Untitled">
              <a:extLst>
                <a:ext uri="{FF2B5EF4-FFF2-40B4-BE49-F238E27FC236}">
                  <a16:creationId xmlns:a16="http://schemas.microsoft.com/office/drawing/2014/main" id="{9AECE84B-E599-45EA-99AD-BC0D27794E17}"/>
                </a:ext>
              </a:extLst>
            </p:cNvPr>
            <p:cNvPicPr/>
            <p:nvPr/>
          </p:nvPicPr>
          <p:blipFill>
            <a:blip r:embed="rId7"/>
            <a:stretch>
              <a:fillRect/>
            </a:stretch>
          </p:blipFill>
          <p:spPr>
            <a:xfrm>
              <a:off x="5676405" y="2717310"/>
              <a:ext cx="3924300" cy="781050"/>
            </a:xfrm>
            <a:prstGeom prst="rect">
              <a:avLst/>
            </a:prstGeom>
            <a:solidFill>
              <a:schemeClr val="tx1">
                <a:lumMod val="95000"/>
              </a:schemeClr>
            </a:solidFill>
          </p:spPr>
        </p:pic>
        <p:pic>
          <p:nvPicPr>
            <p:cNvPr id="39" name="Untitled">
              <a:extLst>
                <a:ext uri="{FF2B5EF4-FFF2-40B4-BE49-F238E27FC236}">
                  <a16:creationId xmlns:a16="http://schemas.microsoft.com/office/drawing/2014/main" id="{E3168C13-9AB2-41B6-A134-D57AFB2BBB9F}"/>
                </a:ext>
              </a:extLst>
            </p:cNvPr>
            <p:cNvPicPr/>
            <p:nvPr/>
          </p:nvPicPr>
          <p:blipFill>
            <a:blip r:embed="rId8"/>
            <a:stretch>
              <a:fillRect/>
            </a:stretch>
          </p:blipFill>
          <p:spPr>
            <a:xfrm>
              <a:off x="5671870" y="3567554"/>
              <a:ext cx="5138420" cy="771525"/>
            </a:xfrm>
            <a:prstGeom prst="rect">
              <a:avLst/>
            </a:prstGeom>
            <a:solidFill>
              <a:schemeClr val="tx1">
                <a:lumMod val="95000"/>
              </a:schemeClr>
            </a:solidFill>
          </p:spPr>
        </p:pic>
      </p:grpSp>
      <p:sp>
        <p:nvSpPr>
          <p:cNvPr id="41" name="TextBox 40">
            <a:extLst>
              <a:ext uri="{FF2B5EF4-FFF2-40B4-BE49-F238E27FC236}">
                <a16:creationId xmlns:a16="http://schemas.microsoft.com/office/drawing/2014/main" id="{45FFD86F-C3AD-4AF6-A2BE-F2B95ACD99AF}"/>
              </a:ext>
            </a:extLst>
          </p:cNvPr>
          <p:cNvSpPr txBox="1"/>
          <p:nvPr/>
        </p:nvSpPr>
        <p:spPr>
          <a:xfrm>
            <a:off x="1914170" y="849830"/>
            <a:ext cx="6041206" cy="369332"/>
          </a:xfrm>
          <a:prstGeom prst="rect">
            <a:avLst/>
          </a:prstGeom>
          <a:noFill/>
        </p:spPr>
        <p:txBody>
          <a:bodyPr wrap="none" rtlCol="0">
            <a:spAutoFit/>
          </a:bodyPr>
          <a:lstStyle/>
          <a:p>
            <a:r>
              <a:rPr lang="en-AU" dirty="0"/>
              <a:t>Combination of models to deal with hierarchical classifications </a:t>
            </a:r>
          </a:p>
        </p:txBody>
      </p:sp>
      <p:pic>
        <p:nvPicPr>
          <p:cNvPr id="42" name="Picture 41">
            <a:extLst>
              <a:ext uri="{FF2B5EF4-FFF2-40B4-BE49-F238E27FC236}">
                <a16:creationId xmlns:a16="http://schemas.microsoft.com/office/drawing/2014/main" id="{E5B8D7D8-7F04-442A-9A35-ABB11151424C}"/>
              </a:ext>
            </a:extLst>
          </p:cNvPr>
          <p:cNvPicPr>
            <a:picLocks noChangeAspect="1"/>
          </p:cNvPicPr>
          <p:nvPr/>
        </p:nvPicPr>
        <p:blipFill>
          <a:blip r:embed="rId9"/>
          <a:stretch>
            <a:fillRect/>
          </a:stretch>
        </p:blipFill>
        <p:spPr>
          <a:xfrm>
            <a:off x="5663605" y="1771139"/>
            <a:ext cx="2781905" cy="1480104"/>
          </a:xfrm>
          <a:prstGeom prst="rect">
            <a:avLst/>
          </a:prstGeom>
        </p:spPr>
      </p:pic>
      <p:pic>
        <p:nvPicPr>
          <p:cNvPr id="43" name="Picture 42">
            <a:extLst>
              <a:ext uri="{FF2B5EF4-FFF2-40B4-BE49-F238E27FC236}">
                <a16:creationId xmlns:a16="http://schemas.microsoft.com/office/drawing/2014/main" id="{825F0DDA-659E-40AC-AAD9-9D2D62BA2BB4}"/>
              </a:ext>
            </a:extLst>
          </p:cNvPr>
          <p:cNvPicPr>
            <a:picLocks noChangeAspect="1"/>
          </p:cNvPicPr>
          <p:nvPr/>
        </p:nvPicPr>
        <p:blipFill>
          <a:blip r:embed="rId10"/>
          <a:stretch>
            <a:fillRect/>
          </a:stretch>
        </p:blipFill>
        <p:spPr>
          <a:xfrm>
            <a:off x="8648060" y="1697680"/>
            <a:ext cx="2882666" cy="1612458"/>
          </a:xfrm>
          <a:prstGeom prst="rect">
            <a:avLst/>
          </a:prstGeom>
        </p:spPr>
      </p:pic>
      <p:pic>
        <p:nvPicPr>
          <p:cNvPr id="44" name="Picture 43">
            <a:extLst>
              <a:ext uri="{FF2B5EF4-FFF2-40B4-BE49-F238E27FC236}">
                <a16:creationId xmlns:a16="http://schemas.microsoft.com/office/drawing/2014/main" id="{75DCABCC-6275-4071-B9D7-729645818263}"/>
              </a:ext>
            </a:extLst>
          </p:cNvPr>
          <p:cNvPicPr>
            <a:picLocks noChangeAspect="1"/>
          </p:cNvPicPr>
          <p:nvPr/>
        </p:nvPicPr>
        <p:blipFill>
          <a:blip r:embed="rId11"/>
          <a:stretch>
            <a:fillRect/>
          </a:stretch>
        </p:blipFill>
        <p:spPr>
          <a:xfrm>
            <a:off x="1912109" y="1772447"/>
            <a:ext cx="3244405" cy="1110027"/>
          </a:xfrm>
          <a:prstGeom prst="rect">
            <a:avLst/>
          </a:prstGeom>
          <a:noFill/>
        </p:spPr>
      </p:pic>
      <p:sp>
        <p:nvSpPr>
          <p:cNvPr id="45" name="Arrow: Right 44">
            <a:extLst>
              <a:ext uri="{FF2B5EF4-FFF2-40B4-BE49-F238E27FC236}">
                <a16:creationId xmlns:a16="http://schemas.microsoft.com/office/drawing/2014/main" id="{DD7C20A8-DB9C-4BE8-8F2A-3150AFCE6B75}"/>
              </a:ext>
            </a:extLst>
          </p:cNvPr>
          <p:cNvSpPr/>
          <p:nvPr/>
        </p:nvSpPr>
        <p:spPr>
          <a:xfrm>
            <a:off x="5326163" y="2284311"/>
            <a:ext cx="353147" cy="1576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56" name="Title 4">
            <a:extLst>
              <a:ext uri="{FF2B5EF4-FFF2-40B4-BE49-F238E27FC236}">
                <a16:creationId xmlns:a16="http://schemas.microsoft.com/office/drawing/2014/main" id="{EB2280A3-8808-4990-BBD4-C0336C95F695}"/>
              </a:ext>
            </a:extLst>
          </p:cNvPr>
          <p:cNvSpPr txBox="1">
            <a:spLocks/>
          </p:cNvSpPr>
          <p:nvPr/>
        </p:nvSpPr>
        <p:spPr>
          <a:xfrm>
            <a:off x="-50092" y="5379404"/>
            <a:ext cx="1489253" cy="5632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Conclusion &amp; Discussion</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57" name="Title 4">
            <a:extLst>
              <a:ext uri="{FF2B5EF4-FFF2-40B4-BE49-F238E27FC236}">
                <a16:creationId xmlns:a16="http://schemas.microsoft.com/office/drawing/2014/main" id="{DBACB4E8-6AC7-4409-911B-A121C17A6198}"/>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58" name="Title 4">
            <a:extLst>
              <a:ext uri="{FF2B5EF4-FFF2-40B4-BE49-F238E27FC236}">
                <a16:creationId xmlns:a16="http://schemas.microsoft.com/office/drawing/2014/main" id="{358807DF-C1D3-4780-80D3-C599B4E79E92}"/>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59" name="Title 4">
            <a:extLst>
              <a:ext uri="{FF2B5EF4-FFF2-40B4-BE49-F238E27FC236}">
                <a16:creationId xmlns:a16="http://schemas.microsoft.com/office/drawing/2014/main" id="{48847E74-6A0F-429B-9145-5426CA824C2F}"/>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60" name="Title 4">
            <a:extLst>
              <a:ext uri="{FF2B5EF4-FFF2-40B4-BE49-F238E27FC236}">
                <a16:creationId xmlns:a16="http://schemas.microsoft.com/office/drawing/2014/main" id="{9C7653EE-5F4E-4E59-8B1A-E35DC29FBD87}"/>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61" name="Title 4">
            <a:extLst>
              <a:ext uri="{FF2B5EF4-FFF2-40B4-BE49-F238E27FC236}">
                <a16:creationId xmlns:a16="http://schemas.microsoft.com/office/drawing/2014/main" id="{BB7DB07F-54B6-4E9F-B15F-CC36C2A6842D}"/>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62" name="Title 4">
            <a:extLst>
              <a:ext uri="{FF2B5EF4-FFF2-40B4-BE49-F238E27FC236}">
                <a16:creationId xmlns:a16="http://schemas.microsoft.com/office/drawing/2014/main" id="{2E37B979-633C-42CE-BAE3-0F9ECF15A3D2}"/>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64" name="Title 4">
            <a:extLst>
              <a:ext uri="{FF2B5EF4-FFF2-40B4-BE49-F238E27FC236}">
                <a16:creationId xmlns:a16="http://schemas.microsoft.com/office/drawing/2014/main" id="{488BE8BA-5923-47B8-9E6C-9EFBA39DDF3E}"/>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65" name="Title 4">
            <a:extLst>
              <a:ext uri="{FF2B5EF4-FFF2-40B4-BE49-F238E27FC236}">
                <a16:creationId xmlns:a16="http://schemas.microsoft.com/office/drawing/2014/main" id="{94662C1D-CEE3-44D4-B952-F31A2C63E2A2}"/>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66" name="Title 4">
            <a:extLst>
              <a:ext uri="{FF2B5EF4-FFF2-40B4-BE49-F238E27FC236}">
                <a16:creationId xmlns:a16="http://schemas.microsoft.com/office/drawing/2014/main" id="{23661AFF-12D2-4B47-8712-E2B89D00ED11}"/>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67" name="Title 4">
            <a:extLst>
              <a:ext uri="{FF2B5EF4-FFF2-40B4-BE49-F238E27FC236}">
                <a16:creationId xmlns:a16="http://schemas.microsoft.com/office/drawing/2014/main" id="{04C337FA-8CE9-4049-9008-A51945DEF3E6}"/>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68" name="Title 4">
            <a:extLst>
              <a:ext uri="{FF2B5EF4-FFF2-40B4-BE49-F238E27FC236}">
                <a16:creationId xmlns:a16="http://schemas.microsoft.com/office/drawing/2014/main" id="{7637A046-1CC0-47F4-8400-0C905A67C623}"/>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314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3" y="34454"/>
            <a:ext cx="8585729" cy="734473"/>
          </a:xfrm>
        </p:spPr>
        <p:txBody>
          <a:bodyPr anchor="b">
            <a:noAutofit/>
          </a:bodyPr>
          <a:lstStyle/>
          <a:p>
            <a:pPr algn="l"/>
            <a:r>
              <a:rPr lang="en-AU" sz="4000" dirty="0"/>
              <a:t>Future work</a:t>
            </a:r>
          </a:p>
        </p:txBody>
      </p:sp>
      <p:sp>
        <p:nvSpPr>
          <p:cNvPr id="2" name="TextBox 1">
            <a:extLst>
              <a:ext uri="{FF2B5EF4-FFF2-40B4-BE49-F238E27FC236}">
                <a16:creationId xmlns:a16="http://schemas.microsoft.com/office/drawing/2014/main" id="{224A0EC1-8CF6-418F-8660-726CC11F44B4}"/>
              </a:ext>
            </a:extLst>
          </p:cNvPr>
          <p:cNvSpPr txBox="1"/>
          <p:nvPr/>
        </p:nvSpPr>
        <p:spPr>
          <a:xfrm>
            <a:off x="1912108" y="3863204"/>
            <a:ext cx="5017912"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rPr>
              <a:t>SPC C</a:t>
            </a:r>
            <a:r>
              <a:rPr lang="en-AU" sz="2000" b="1" dirty="0" err="1">
                <a:solidFill>
                  <a:prstClr val="white"/>
                </a:solidFill>
                <a:latin typeface="Calibri" panose="020F0502020204030204"/>
              </a:rPr>
              <a:t>lustering</a:t>
            </a:r>
            <a:endPar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Entity embedding for similarity measurement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 work directly on SPCs ( present a top k matching )</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5FFD86F-C3AD-4AF6-A2BE-F2B95ACD99AF}"/>
              </a:ext>
            </a:extLst>
          </p:cNvPr>
          <p:cNvSpPr txBox="1"/>
          <p:nvPr/>
        </p:nvSpPr>
        <p:spPr>
          <a:xfrm>
            <a:off x="1914170" y="849830"/>
            <a:ext cx="2953181" cy="400110"/>
          </a:xfrm>
          <a:prstGeom prst="rect">
            <a:avLst/>
          </a:prstGeom>
          <a:noFill/>
        </p:spPr>
        <p:txBody>
          <a:bodyPr wrap="none" rtlCol="0">
            <a:spAutoFit/>
          </a:bodyPr>
          <a:lstStyle/>
          <a:p>
            <a:pPr lvl="0">
              <a:defRPr/>
            </a:pPr>
            <a:r>
              <a:rPr lang="en-AU" sz="2000" b="1" dirty="0">
                <a:solidFill>
                  <a:prstClr val="white"/>
                </a:solidFill>
              </a:rPr>
              <a:t>Neural Network  Classifier</a:t>
            </a:r>
            <a:endPar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8BCA119D-81C0-44CA-8BBF-35C9A3F9E1B6}"/>
              </a:ext>
            </a:extLst>
          </p:cNvPr>
          <p:cNvSpPr txBox="1"/>
          <p:nvPr/>
        </p:nvSpPr>
        <p:spPr>
          <a:xfrm>
            <a:off x="1912108" y="1167565"/>
            <a:ext cx="8195277" cy="2585323"/>
          </a:xfrm>
          <a:prstGeom prst="rect">
            <a:avLst/>
          </a:prstGeom>
          <a:noFill/>
        </p:spPr>
        <p:txBody>
          <a:bodyPr wrap="square" rtlCol="0">
            <a:spAutoFit/>
          </a:bodyPr>
          <a:lstStyle/>
          <a:p>
            <a:pPr lvl="0">
              <a:defRPr/>
            </a:pPr>
            <a:r>
              <a:rPr kumimoji="0" lang="en-AU" sz="1800" b="0" i="0" u="sng" strike="noStrike" kern="1200" cap="none" spc="0" normalizeH="0" baseline="0" noProof="0" dirty="0">
                <a:ln>
                  <a:noFill/>
                </a:ln>
                <a:solidFill>
                  <a:prstClr val="white"/>
                </a:solidFill>
                <a:effectLst/>
                <a:uLnTx/>
                <a:uFillTx/>
                <a:latin typeface="Calibri" panose="020F0502020204030204"/>
                <a:ea typeface="+mn-ea"/>
                <a:cs typeface="+mn-cs"/>
              </a:rPr>
              <a:t>Direction One:</a:t>
            </a:r>
          </a:p>
          <a:p>
            <a:pPr lvl="0">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Outlier detection </a:t>
            </a:r>
            <a:r>
              <a:rPr lang="en-US" dirty="0">
                <a:solidFill>
                  <a:prstClr val="white"/>
                </a:solidFill>
              </a:rPr>
              <a:t>(fix existing label errors and extract better training datasets)</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 Feed different models with different input datasets</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 Add extra attributes (e.g., to distinguish SO and CH)</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 More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u="sng" dirty="0">
                <a:solidFill>
                  <a:prstClr val="white"/>
                </a:solidFill>
                <a:latin typeface="Calibri" panose="020F0502020204030204"/>
              </a:rPr>
              <a:t>Direction Two:</a:t>
            </a:r>
          </a:p>
          <a:p>
            <a:pPr>
              <a:defRPr/>
            </a:pPr>
            <a:r>
              <a:rPr lang="en-AU" dirty="0">
                <a:solidFill>
                  <a:prstClr val="white"/>
                </a:solidFill>
              </a:rPr>
              <a:t>-- Fine tuning of models</a:t>
            </a:r>
          </a:p>
          <a:p>
            <a:pPr>
              <a:defRPr/>
            </a:pPr>
            <a:r>
              <a:rPr lang="en-AU" dirty="0">
                <a:solidFill>
                  <a:prstClr val="white"/>
                </a:solidFill>
              </a:rPr>
              <a:t>-- Try a real 3D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46F2AA46-387A-4876-8E45-4F3D05A6F498}"/>
              </a:ext>
            </a:extLst>
          </p:cNvPr>
          <p:cNvSpPr txBox="1"/>
          <p:nvPr/>
        </p:nvSpPr>
        <p:spPr>
          <a:xfrm>
            <a:off x="1912108" y="5224062"/>
            <a:ext cx="6572953" cy="15081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rPr>
              <a:t>Investigate Model</a:t>
            </a:r>
            <a:r>
              <a:rPr lang="en-AU" sz="2000" b="1" dirty="0">
                <a:solidFill>
                  <a:prstClr val="white"/>
                </a:solidFill>
                <a:latin typeface="Calibri" panose="020F0502020204030204"/>
              </a:rPr>
              <a:t>’s O</a:t>
            </a:r>
            <a:r>
              <a:rPr kumimoji="0" lang="en-AU" sz="2000" b="1" i="0" u="none" strike="noStrike" kern="1200" cap="none" spc="0" normalizeH="0" baseline="0" noProof="0" dirty="0" err="1">
                <a:ln>
                  <a:noFill/>
                </a:ln>
                <a:solidFill>
                  <a:prstClr val="white"/>
                </a:solidFill>
                <a:effectLst/>
                <a:uLnTx/>
                <a:uFillTx/>
                <a:latin typeface="Calibri" panose="020F0502020204030204"/>
                <a:ea typeface="+mn-ea"/>
                <a:cs typeface="+mn-cs"/>
              </a:rPr>
              <a:t>ther</a:t>
            </a:r>
            <a:r>
              <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rPr>
              <a:t> </a:t>
            </a:r>
            <a:r>
              <a:rPr lang="en-AU" sz="2000" b="1" dirty="0">
                <a:solidFill>
                  <a:prstClr val="white"/>
                </a:solidFill>
                <a:latin typeface="Calibri" panose="020F0502020204030204"/>
              </a:rPr>
              <a:t>U</a:t>
            </a:r>
            <a:r>
              <a:rPr kumimoji="0" lang="en-AU" sz="2000" b="1" i="0" u="none" strike="noStrike" kern="1200" cap="none" spc="0" normalizeH="0" baseline="0" noProof="0" dirty="0" err="1">
                <a:ln>
                  <a:noFill/>
                </a:ln>
                <a:solidFill>
                  <a:prstClr val="white"/>
                </a:solidFill>
                <a:effectLst/>
                <a:uLnTx/>
                <a:uFillTx/>
                <a:latin typeface="Calibri" panose="020F0502020204030204"/>
                <a:ea typeface="+mn-ea"/>
                <a:cs typeface="+mn-cs"/>
              </a:rPr>
              <a:t>ses</a:t>
            </a:r>
            <a:endParaRPr kumimoji="0" lang="en-AU"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 Land use analysis</a:t>
            </a:r>
          </a:p>
          <a:p>
            <a:pPr lvl="0">
              <a:defRPr/>
            </a:pPr>
            <a:r>
              <a:rPr lang="en-AU" dirty="0">
                <a:solidFill>
                  <a:prstClr val="white"/>
                </a:solidFill>
              </a:rPr>
              <a:t>-- Use field data to predict lab data</a:t>
            </a:r>
          </a:p>
          <a:p>
            <a:pPr lvl="0">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Combined with other external dataset to accomplish specific </a:t>
            </a:r>
            <a:r>
              <a:rPr lang="en-AU" dirty="0">
                <a:solidFill>
                  <a:prstClr val="white"/>
                </a:solidFill>
                <a:latin typeface="Calibri" panose="020F0502020204030204"/>
              </a:rPr>
              <a:t>tasks</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itle 4">
            <a:extLst>
              <a:ext uri="{FF2B5EF4-FFF2-40B4-BE49-F238E27FC236}">
                <a16:creationId xmlns:a16="http://schemas.microsoft.com/office/drawing/2014/main" id="{83B326FF-02CC-4751-B3B0-DCE5B68D3E8E}"/>
              </a:ext>
            </a:extLst>
          </p:cNvPr>
          <p:cNvSpPr txBox="1">
            <a:spLocks/>
          </p:cNvSpPr>
          <p:nvPr/>
        </p:nvSpPr>
        <p:spPr>
          <a:xfrm>
            <a:off x="-50092" y="5379404"/>
            <a:ext cx="1489253" cy="5632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Conclusion &amp; Discussion</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4" name="Title 4">
            <a:extLst>
              <a:ext uri="{FF2B5EF4-FFF2-40B4-BE49-F238E27FC236}">
                <a16:creationId xmlns:a16="http://schemas.microsoft.com/office/drawing/2014/main" id="{8E7BABB6-A775-42DE-9059-2D348E433AD5}"/>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C1D2D2F7-F142-42AE-B189-D654EB2E1DF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r>
              <a:rPr lang="en-AU" dirty="0">
                <a:solidFill>
                  <a:schemeClr val="tx2">
                    <a:lumMod val="75000"/>
                  </a:schemeClr>
                </a:solidFill>
              </a:rPr>
              <a:t>  --Models</a:t>
            </a:r>
          </a:p>
        </p:txBody>
      </p:sp>
      <p:sp>
        <p:nvSpPr>
          <p:cNvPr id="27" name="Title 4">
            <a:extLst>
              <a:ext uri="{FF2B5EF4-FFF2-40B4-BE49-F238E27FC236}">
                <a16:creationId xmlns:a16="http://schemas.microsoft.com/office/drawing/2014/main" id="{9A7B7E4A-DAF9-4417-9A25-1FB32ECFE91D}"/>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14D7C129-37F2-424A-9C22-E078A5ED0359}"/>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--Hierarchical </a:t>
            </a:r>
          </a:p>
          <a:p>
            <a:r>
              <a:rPr lang="en-AU" dirty="0"/>
              <a:t>   Classifications </a:t>
            </a:r>
          </a:p>
        </p:txBody>
      </p:sp>
      <p:sp>
        <p:nvSpPr>
          <p:cNvPr id="29" name="Title 4">
            <a:extLst>
              <a:ext uri="{FF2B5EF4-FFF2-40B4-BE49-F238E27FC236}">
                <a16:creationId xmlns:a16="http://schemas.microsoft.com/office/drawing/2014/main" id="{7E168CE2-8D36-44C6-9250-7F419D66D488}"/>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Data</a:t>
            </a:r>
            <a:r>
              <a:rPr kumimoji="0" lang="en-AU" sz="1500" b="1" i="1" u="none" strike="noStrike" kern="1200" cap="none" spc="0" normalizeH="0" baseline="0" noProof="0" dirty="0">
                <a:ln>
                  <a:noFill/>
                </a:ln>
                <a:solidFill>
                  <a:schemeClr val="accent2">
                    <a:lumMod val="75000"/>
                  </a:schemeClr>
                </a:solidFill>
                <a:effectLst/>
                <a:uLnTx/>
                <a:uFillTx/>
                <a:latin typeface="Calibri Light" panose="020F0302020204030204"/>
                <a:ea typeface="+mj-ea"/>
                <a:cs typeface="+mj-cs"/>
              </a:rPr>
              <a:t> </a:t>
            </a:r>
            <a:r>
              <a:rPr lang="en-AU" dirty="0">
                <a:solidFill>
                  <a:schemeClr val="tx2">
                    <a:lumMod val="75000"/>
                  </a:schemeClr>
                </a:solidFill>
              </a:rPr>
              <a:t>Preprocessing</a:t>
            </a:r>
          </a:p>
        </p:txBody>
      </p:sp>
      <p:sp>
        <p:nvSpPr>
          <p:cNvPr id="35" name="Title 4">
            <a:extLst>
              <a:ext uri="{FF2B5EF4-FFF2-40B4-BE49-F238E27FC236}">
                <a16:creationId xmlns:a16="http://schemas.microsoft.com/office/drawing/2014/main" id="{25744225-7FBF-4A0E-B07B-0B34290C5DCC}"/>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r>
              <a:rPr lang="en-AU" dirty="0"/>
              <a:t>-- Feature Selection</a:t>
            </a:r>
          </a:p>
        </p:txBody>
      </p:sp>
      <p:sp>
        <p:nvSpPr>
          <p:cNvPr id="36" name="Title 4">
            <a:extLst>
              <a:ext uri="{FF2B5EF4-FFF2-40B4-BE49-F238E27FC236}">
                <a16:creationId xmlns:a16="http://schemas.microsoft.com/office/drawing/2014/main" id="{6AF906A3-9D06-4AEE-B924-F7F203D6BD0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r>
              <a:rPr lang="en-AU" dirty="0"/>
              <a:t>Data  Preparation</a:t>
            </a:r>
          </a:p>
        </p:txBody>
      </p:sp>
      <p:sp>
        <p:nvSpPr>
          <p:cNvPr id="37" name="Title 4">
            <a:extLst>
              <a:ext uri="{FF2B5EF4-FFF2-40B4-BE49-F238E27FC236}">
                <a16:creationId xmlns:a16="http://schemas.microsoft.com/office/drawing/2014/main" id="{2A8959F0-6CD2-402A-90AA-7CB1FB732E1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8" name="Title 4">
            <a:extLst>
              <a:ext uri="{FF2B5EF4-FFF2-40B4-BE49-F238E27FC236}">
                <a16:creationId xmlns:a16="http://schemas.microsoft.com/office/drawing/2014/main" id="{D758D6EA-F4C8-4582-9CD8-913073A8C11F}"/>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SALI Data </a:t>
            </a:r>
          </a:p>
        </p:txBody>
      </p:sp>
      <p:sp>
        <p:nvSpPr>
          <p:cNvPr id="39" name="Title 4">
            <a:extLst>
              <a:ext uri="{FF2B5EF4-FFF2-40B4-BE49-F238E27FC236}">
                <a16:creationId xmlns:a16="http://schemas.microsoft.com/office/drawing/2014/main" id="{CE72D129-664D-4F1A-BAB4-45A68C2C0DD5}"/>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t>
            </a:r>
            <a:r>
              <a:rPr kumimoji="0" lang="en-AU"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   Architecture Design</a:t>
            </a:r>
          </a:p>
        </p:txBody>
      </p:sp>
      <p:sp>
        <p:nvSpPr>
          <p:cNvPr id="42" name="Title 4">
            <a:extLst>
              <a:ext uri="{FF2B5EF4-FFF2-40B4-BE49-F238E27FC236}">
                <a16:creationId xmlns:a16="http://schemas.microsoft.com/office/drawing/2014/main" id="{2AC05A0D-578A-4828-8A01-A7B90186BEF9}"/>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chemeClr val="tx2">
                  <a:lumMod val="75000"/>
                </a:scheme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6981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Data Preparation</a:t>
            </a:r>
          </a:p>
        </p:txBody>
      </p:sp>
      <p:sp>
        <p:nvSpPr>
          <p:cNvPr id="9" name="Title 4">
            <a:extLst>
              <a:ext uri="{FF2B5EF4-FFF2-40B4-BE49-F238E27FC236}">
                <a16:creationId xmlns:a16="http://schemas.microsoft.com/office/drawing/2014/main" id="{5C2F7995-C60B-44EC-BA84-D1D6443D279B}"/>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AU" sz="1700" b="1" dirty="0">
                <a:solidFill>
                  <a:schemeClr val="tx2">
                    <a:lumMod val="75000"/>
                  </a:schemeClr>
                </a:solidFill>
              </a:rPr>
              <a:t>Objectives</a:t>
            </a:r>
          </a:p>
          <a:p>
            <a:pPr algn="l">
              <a:spcAft>
                <a:spcPts val="600"/>
              </a:spcAft>
            </a:pPr>
            <a:endParaRPr lang="en-AU" sz="1700" dirty="0">
              <a:solidFill>
                <a:schemeClr val="tx2">
                  <a:lumMod val="75000"/>
                </a:schemeClr>
              </a:solidFill>
            </a:endParaRPr>
          </a:p>
        </p:txBody>
      </p:sp>
      <p:pic>
        <p:nvPicPr>
          <p:cNvPr id="2" name="Picture 1">
            <a:extLst>
              <a:ext uri="{FF2B5EF4-FFF2-40B4-BE49-F238E27FC236}">
                <a16:creationId xmlns:a16="http://schemas.microsoft.com/office/drawing/2014/main" id="{F8A8DC36-E1B8-4282-8E58-94BB263207C4}"/>
              </a:ext>
            </a:extLst>
          </p:cNvPr>
          <p:cNvPicPr>
            <a:picLocks noChangeAspect="1"/>
          </p:cNvPicPr>
          <p:nvPr/>
        </p:nvPicPr>
        <p:blipFill>
          <a:blip r:embed="rId4"/>
          <a:stretch>
            <a:fillRect/>
          </a:stretch>
        </p:blipFill>
        <p:spPr>
          <a:xfrm>
            <a:off x="1839310" y="1352998"/>
            <a:ext cx="10100212" cy="4942097"/>
          </a:xfrm>
          <a:prstGeom prst="rect">
            <a:avLst/>
          </a:prstGeom>
        </p:spPr>
      </p:pic>
    </p:spTree>
    <p:extLst>
      <p:ext uri="{BB962C8B-B14F-4D97-AF65-F5344CB8AC3E}">
        <p14:creationId xmlns:p14="http://schemas.microsoft.com/office/powerpoint/2010/main" val="140311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1FE5458-D895-4AFC-9699-9247F062B7B5}"/>
              </a:ext>
            </a:extLst>
          </p:cNvPr>
          <p:cNvPicPr>
            <a:picLocks noChangeAspect="1"/>
          </p:cNvPicPr>
          <p:nvPr/>
        </p:nvPicPr>
        <p:blipFill>
          <a:blip r:embed="rId2"/>
          <a:stretch>
            <a:fillRect/>
          </a:stretch>
        </p:blipFill>
        <p:spPr>
          <a:xfrm>
            <a:off x="6491595" y="594508"/>
            <a:ext cx="1414604" cy="2152062"/>
          </a:xfrm>
          <a:prstGeom prst="rect">
            <a:avLst/>
          </a:prstGeom>
        </p:spPr>
      </p:pic>
      <p:sp>
        <p:nvSpPr>
          <p:cNvPr id="33" name="Rectangle 32">
            <a:extLst>
              <a:ext uri="{FF2B5EF4-FFF2-40B4-BE49-F238E27FC236}">
                <a16:creationId xmlns:a16="http://schemas.microsoft.com/office/drawing/2014/main" id="{04C57D3C-1ECF-4F36-AEFB-A8DAADD33E13}"/>
              </a:ext>
            </a:extLst>
          </p:cNvPr>
          <p:cNvSpPr/>
          <p:nvPr/>
        </p:nvSpPr>
        <p:spPr>
          <a:xfrm>
            <a:off x="6501714" y="2746571"/>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Result</a:t>
            </a:r>
          </a:p>
        </p:txBody>
      </p:sp>
      <p:sp>
        <p:nvSpPr>
          <p:cNvPr id="8" name="Rectangle 7">
            <a:extLst>
              <a:ext uri="{FF2B5EF4-FFF2-40B4-BE49-F238E27FC236}">
                <a16:creationId xmlns:a16="http://schemas.microsoft.com/office/drawing/2014/main" id="{F9520B3B-3F05-438A-B34B-8ADCF54C69F7}"/>
              </a:ext>
            </a:extLst>
          </p:cNvPr>
          <p:cNvSpPr/>
          <p:nvPr/>
        </p:nvSpPr>
        <p:spPr>
          <a:xfrm>
            <a:off x="7171592" y="672127"/>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DOG</a:t>
            </a:r>
          </a:p>
        </p:txBody>
      </p:sp>
      <p:sp>
        <p:nvSpPr>
          <p:cNvPr id="9" name="Rectangle 8">
            <a:extLst>
              <a:ext uri="{FF2B5EF4-FFF2-40B4-BE49-F238E27FC236}">
                <a16:creationId xmlns:a16="http://schemas.microsoft.com/office/drawing/2014/main" id="{D8ADCE30-7D4F-4400-989B-DAF04F83EE1F}"/>
              </a:ext>
            </a:extLst>
          </p:cNvPr>
          <p:cNvSpPr/>
          <p:nvPr/>
        </p:nvSpPr>
        <p:spPr>
          <a:xfrm>
            <a:off x="6548604" y="765912"/>
            <a:ext cx="523631" cy="359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sp>
        <p:nvSpPr>
          <p:cNvPr id="12" name="Rectangle 11">
            <a:extLst>
              <a:ext uri="{FF2B5EF4-FFF2-40B4-BE49-F238E27FC236}">
                <a16:creationId xmlns:a16="http://schemas.microsoft.com/office/drawing/2014/main" id="{7C729D18-378D-438C-AF52-D09FB6E151E1}"/>
              </a:ext>
            </a:extLst>
          </p:cNvPr>
          <p:cNvSpPr/>
          <p:nvPr/>
        </p:nvSpPr>
        <p:spPr>
          <a:xfrm>
            <a:off x="6491595" y="2196127"/>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DOG</a:t>
            </a:r>
          </a:p>
        </p:txBody>
      </p:sp>
      <p:sp>
        <p:nvSpPr>
          <p:cNvPr id="13" name="Rectangle 12">
            <a:extLst>
              <a:ext uri="{FF2B5EF4-FFF2-40B4-BE49-F238E27FC236}">
                <a16:creationId xmlns:a16="http://schemas.microsoft.com/office/drawing/2014/main" id="{B94B50CE-3A1D-4C34-8D24-2F882BF11307}"/>
              </a:ext>
            </a:extLst>
          </p:cNvPr>
          <p:cNvSpPr/>
          <p:nvPr/>
        </p:nvSpPr>
        <p:spPr>
          <a:xfrm>
            <a:off x="6491595" y="1504464"/>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14" name="Rectangle 13">
            <a:extLst>
              <a:ext uri="{FF2B5EF4-FFF2-40B4-BE49-F238E27FC236}">
                <a16:creationId xmlns:a16="http://schemas.microsoft.com/office/drawing/2014/main" id="{FF47DAD9-42AC-4BAB-AB5C-6F05578EAB99}"/>
              </a:ext>
            </a:extLst>
          </p:cNvPr>
          <p:cNvSpPr/>
          <p:nvPr/>
        </p:nvSpPr>
        <p:spPr>
          <a:xfrm>
            <a:off x="7185754" y="1504463"/>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15" name="Rectangle 14">
            <a:extLst>
              <a:ext uri="{FF2B5EF4-FFF2-40B4-BE49-F238E27FC236}">
                <a16:creationId xmlns:a16="http://schemas.microsoft.com/office/drawing/2014/main" id="{7A8665F7-BF6A-4BBE-A0E1-DE3B6FFDB1D3}"/>
              </a:ext>
            </a:extLst>
          </p:cNvPr>
          <p:cNvSpPr/>
          <p:nvPr/>
        </p:nvSpPr>
        <p:spPr>
          <a:xfrm>
            <a:off x="7171592" y="2196127"/>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pic>
        <p:nvPicPr>
          <p:cNvPr id="20" name="Picture 19">
            <a:extLst>
              <a:ext uri="{FF2B5EF4-FFF2-40B4-BE49-F238E27FC236}">
                <a16:creationId xmlns:a16="http://schemas.microsoft.com/office/drawing/2014/main" id="{787B91E0-F3ED-4BF3-811D-992440ED28B5}"/>
              </a:ext>
            </a:extLst>
          </p:cNvPr>
          <p:cNvPicPr>
            <a:picLocks noChangeAspect="1"/>
          </p:cNvPicPr>
          <p:nvPr/>
        </p:nvPicPr>
        <p:blipFill>
          <a:blip r:embed="rId3"/>
          <a:stretch>
            <a:fillRect/>
          </a:stretch>
        </p:blipFill>
        <p:spPr>
          <a:xfrm>
            <a:off x="494339" y="3611026"/>
            <a:ext cx="1414604" cy="2141097"/>
          </a:xfrm>
          <a:prstGeom prst="rect">
            <a:avLst/>
          </a:prstGeom>
        </p:spPr>
      </p:pic>
      <p:sp>
        <p:nvSpPr>
          <p:cNvPr id="21" name="Rectangle 20">
            <a:extLst>
              <a:ext uri="{FF2B5EF4-FFF2-40B4-BE49-F238E27FC236}">
                <a16:creationId xmlns:a16="http://schemas.microsoft.com/office/drawing/2014/main" id="{92C93739-DC1A-4092-99C7-3317CD11FFCA}"/>
              </a:ext>
            </a:extLst>
          </p:cNvPr>
          <p:cNvSpPr/>
          <p:nvPr/>
        </p:nvSpPr>
        <p:spPr>
          <a:xfrm>
            <a:off x="2702822" y="1008183"/>
            <a:ext cx="3174348"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Rule Based Model</a:t>
            </a:r>
          </a:p>
          <a:p>
            <a:r>
              <a:rPr lang="en-AU" b="1" dirty="0">
                <a:solidFill>
                  <a:schemeClr val="tx1"/>
                </a:solidFill>
              </a:rPr>
              <a:t>Dog</a:t>
            </a:r>
            <a:r>
              <a:rPr lang="en-AU" dirty="0">
                <a:solidFill>
                  <a:schemeClr val="tx1"/>
                </a:solidFill>
              </a:rPr>
              <a:t> Definitions:</a:t>
            </a:r>
          </a:p>
          <a:p>
            <a:r>
              <a:rPr lang="en-AU" dirty="0">
                <a:solidFill>
                  <a:schemeClr val="tx1"/>
                </a:solidFill>
              </a:rPr>
              <a:t>IF:</a:t>
            </a:r>
          </a:p>
          <a:p>
            <a:r>
              <a:rPr lang="en-AU" dirty="0">
                <a:solidFill>
                  <a:schemeClr val="tx1"/>
                </a:solidFill>
              </a:rPr>
              <a:t>1. Eyes … AND 2. Ears … OR 3. …</a:t>
            </a:r>
          </a:p>
        </p:txBody>
      </p:sp>
      <p:sp>
        <p:nvSpPr>
          <p:cNvPr id="23" name="Rectangle 22">
            <a:extLst>
              <a:ext uri="{FF2B5EF4-FFF2-40B4-BE49-F238E27FC236}">
                <a16:creationId xmlns:a16="http://schemas.microsoft.com/office/drawing/2014/main" id="{EE7034C6-9BB9-4A7F-AF37-B2724179085D}"/>
              </a:ext>
            </a:extLst>
          </p:cNvPr>
          <p:cNvSpPr/>
          <p:nvPr/>
        </p:nvSpPr>
        <p:spPr>
          <a:xfrm>
            <a:off x="494339" y="5724769"/>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Data</a:t>
            </a:r>
          </a:p>
        </p:txBody>
      </p:sp>
      <p:pic>
        <p:nvPicPr>
          <p:cNvPr id="30" name="Picture 29">
            <a:extLst>
              <a:ext uri="{FF2B5EF4-FFF2-40B4-BE49-F238E27FC236}">
                <a16:creationId xmlns:a16="http://schemas.microsoft.com/office/drawing/2014/main" id="{071AD82B-B53B-4E9F-B521-D43860BD9A5C}"/>
              </a:ext>
            </a:extLst>
          </p:cNvPr>
          <p:cNvPicPr>
            <a:picLocks noChangeAspect="1"/>
          </p:cNvPicPr>
          <p:nvPr/>
        </p:nvPicPr>
        <p:blipFill>
          <a:blip r:embed="rId2"/>
          <a:stretch>
            <a:fillRect/>
          </a:stretch>
        </p:blipFill>
        <p:spPr>
          <a:xfrm>
            <a:off x="560232" y="608183"/>
            <a:ext cx="1414604" cy="2152062"/>
          </a:xfrm>
          <a:prstGeom prst="rect">
            <a:avLst/>
          </a:prstGeom>
        </p:spPr>
      </p:pic>
      <p:sp>
        <p:nvSpPr>
          <p:cNvPr id="31" name="Rectangle 30">
            <a:extLst>
              <a:ext uri="{FF2B5EF4-FFF2-40B4-BE49-F238E27FC236}">
                <a16:creationId xmlns:a16="http://schemas.microsoft.com/office/drawing/2014/main" id="{15EBC470-68AA-499A-BA47-FC6C8CC0223E}"/>
              </a:ext>
            </a:extLst>
          </p:cNvPr>
          <p:cNvSpPr/>
          <p:nvPr/>
        </p:nvSpPr>
        <p:spPr>
          <a:xfrm>
            <a:off x="560232" y="2768281"/>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Data</a:t>
            </a:r>
          </a:p>
        </p:txBody>
      </p:sp>
      <p:sp>
        <p:nvSpPr>
          <p:cNvPr id="34" name="Rectangle 33">
            <a:extLst>
              <a:ext uri="{FF2B5EF4-FFF2-40B4-BE49-F238E27FC236}">
                <a16:creationId xmlns:a16="http://schemas.microsoft.com/office/drawing/2014/main" id="{349EB1D3-F2CA-4077-BF87-8EEACC711000}"/>
              </a:ext>
            </a:extLst>
          </p:cNvPr>
          <p:cNvSpPr/>
          <p:nvPr/>
        </p:nvSpPr>
        <p:spPr>
          <a:xfrm>
            <a:off x="2614431" y="4282832"/>
            <a:ext cx="3262739"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Rule Based Model</a:t>
            </a:r>
          </a:p>
          <a:p>
            <a:r>
              <a:rPr lang="en-AU" b="1" dirty="0">
                <a:solidFill>
                  <a:schemeClr val="tx1"/>
                </a:solidFill>
              </a:rPr>
              <a:t>Cat</a:t>
            </a:r>
            <a:r>
              <a:rPr lang="en-AU" dirty="0">
                <a:solidFill>
                  <a:schemeClr val="tx1"/>
                </a:solidFill>
              </a:rPr>
              <a:t> Definitions:</a:t>
            </a:r>
          </a:p>
          <a:p>
            <a:r>
              <a:rPr lang="en-AU" dirty="0">
                <a:solidFill>
                  <a:schemeClr val="tx1"/>
                </a:solidFill>
              </a:rPr>
              <a:t>IF:</a:t>
            </a:r>
          </a:p>
          <a:p>
            <a:r>
              <a:rPr lang="en-AU" dirty="0">
                <a:solidFill>
                  <a:schemeClr val="tx1"/>
                </a:solidFill>
              </a:rPr>
              <a:t>1. Eyes … AND 2. Ears … OR 3. …</a:t>
            </a:r>
          </a:p>
        </p:txBody>
      </p:sp>
      <p:pic>
        <p:nvPicPr>
          <p:cNvPr id="35" name="Picture 34">
            <a:extLst>
              <a:ext uri="{FF2B5EF4-FFF2-40B4-BE49-F238E27FC236}">
                <a16:creationId xmlns:a16="http://schemas.microsoft.com/office/drawing/2014/main" id="{F4FFB2A4-9CB2-46A0-A343-E109060FF69A}"/>
              </a:ext>
            </a:extLst>
          </p:cNvPr>
          <p:cNvPicPr>
            <a:picLocks noChangeAspect="1"/>
          </p:cNvPicPr>
          <p:nvPr/>
        </p:nvPicPr>
        <p:blipFill>
          <a:blip r:embed="rId3"/>
          <a:stretch>
            <a:fillRect/>
          </a:stretch>
        </p:blipFill>
        <p:spPr>
          <a:xfrm>
            <a:off x="6431371" y="3920112"/>
            <a:ext cx="1414604" cy="2141097"/>
          </a:xfrm>
          <a:prstGeom prst="rect">
            <a:avLst/>
          </a:prstGeom>
        </p:spPr>
      </p:pic>
      <p:sp>
        <p:nvSpPr>
          <p:cNvPr id="36" name="Rectangle 35">
            <a:extLst>
              <a:ext uri="{FF2B5EF4-FFF2-40B4-BE49-F238E27FC236}">
                <a16:creationId xmlns:a16="http://schemas.microsoft.com/office/drawing/2014/main" id="{59E51EE8-D11D-4932-8E90-7B4030E2E79A}"/>
              </a:ext>
            </a:extLst>
          </p:cNvPr>
          <p:cNvSpPr/>
          <p:nvPr/>
        </p:nvSpPr>
        <p:spPr>
          <a:xfrm>
            <a:off x="6431371" y="6033855"/>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Result</a:t>
            </a:r>
          </a:p>
        </p:txBody>
      </p:sp>
      <p:sp>
        <p:nvSpPr>
          <p:cNvPr id="38" name="Rectangle 37">
            <a:extLst>
              <a:ext uri="{FF2B5EF4-FFF2-40B4-BE49-F238E27FC236}">
                <a16:creationId xmlns:a16="http://schemas.microsoft.com/office/drawing/2014/main" id="{07BC6439-6A99-490B-9DA1-277076E3029F}"/>
              </a:ext>
            </a:extLst>
          </p:cNvPr>
          <p:cNvSpPr/>
          <p:nvPr/>
        </p:nvSpPr>
        <p:spPr>
          <a:xfrm>
            <a:off x="7161434" y="4717121"/>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CAT</a:t>
            </a:r>
          </a:p>
        </p:txBody>
      </p:sp>
      <p:sp>
        <p:nvSpPr>
          <p:cNvPr id="39" name="Rectangle 38">
            <a:extLst>
              <a:ext uri="{FF2B5EF4-FFF2-40B4-BE49-F238E27FC236}">
                <a16:creationId xmlns:a16="http://schemas.microsoft.com/office/drawing/2014/main" id="{9471AF14-9A51-474F-A40F-D76741CCF4B8}"/>
              </a:ext>
            </a:extLst>
          </p:cNvPr>
          <p:cNvSpPr/>
          <p:nvPr/>
        </p:nvSpPr>
        <p:spPr>
          <a:xfrm>
            <a:off x="6471413" y="4697043"/>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CAT</a:t>
            </a:r>
          </a:p>
        </p:txBody>
      </p:sp>
      <p:sp>
        <p:nvSpPr>
          <p:cNvPr id="40" name="Rectangle 39">
            <a:extLst>
              <a:ext uri="{FF2B5EF4-FFF2-40B4-BE49-F238E27FC236}">
                <a16:creationId xmlns:a16="http://schemas.microsoft.com/office/drawing/2014/main" id="{79C58078-8420-4FA2-ACF6-0B23B6F98835}"/>
              </a:ext>
            </a:extLst>
          </p:cNvPr>
          <p:cNvSpPr/>
          <p:nvPr/>
        </p:nvSpPr>
        <p:spPr>
          <a:xfrm>
            <a:off x="6429064" y="4035039"/>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sp>
        <p:nvSpPr>
          <p:cNvPr id="41" name="Rectangle 40">
            <a:extLst>
              <a:ext uri="{FF2B5EF4-FFF2-40B4-BE49-F238E27FC236}">
                <a16:creationId xmlns:a16="http://schemas.microsoft.com/office/drawing/2014/main" id="{7C109DA4-D7CB-4FAD-BA35-CAA59CB45B68}"/>
              </a:ext>
            </a:extLst>
          </p:cNvPr>
          <p:cNvSpPr/>
          <p:nvPr/>
        </p:nvSpPr>
        <p:spPr>
          <a:xfrm>
            <a:off x="7101248" y="5486778"/>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pic>
        <p:nvPicPr>
          <p:cNvPr id="47" name="Picture 46">
            <a:extLst>
              <a:ext uri="{FF2B5EF4-FFF2-40B4-BE49-F238E27FC236}">
                <a16:creationId xmlns:a16="http://schemas.microsoft.com/office/drawing/2014/main" id="{9A006319-B349-4B3C-84FA-B441CB26DB6C}"/>
              </a:ext>
            </a:extLst>
          </p:cNvPr>
          <p:cNvPicPr>
            <a:picLocks noChangeAspect="1"/>
          </p:cNvPicPr>
          <p:nvPr/>
        </p:nvPicPr>
        <p:blipFill>
          <a:blip r:embed="rId4"/>
          <a:stretch>
            <a:fillRect/>
          </a:stretch>
        </p:blipFill>
        <p:spPr>
          <a:xfrm>
            <a:off x="8511794" y="1177276"/>
            <a:ext cx="3605869" cy="1013875"/>
          </a:xfrm>
          <a:prstGeom prst="rect">
            <a:avLst/>
          </a:prstGeom>
        </p:spPr>
      </p:pic>
      <p:pic>
        <p:nvPicPr>
          <p:cNvPr id="49" name="Picture 48">
            <a:extLst>
              <a:ext uri="{FF2B5EF4-FFF2-40B4-BE49-F238E27FC236}">
                <a16:creationId xmlns:a16="http://schemas.microsoft.com/office/drawing/2014/main" id="{AE3C188C-A094-4953-BCAE-97AEC0D9B09F}"/>
              </a:ext>
            </a:extLst>
          </p:cNvPr>
          <p:cNvPicPr>
            <a:picLocks noChangeAspect="1"/>
          </p:cNvPicPr>
          <p:nvPr/>
        </p:nvPicPr>
        <p:blipFill>
          <a:blip r:embed="rId5"/>
          <a:stretch>
            <a:fillRect/>
          </a:stretch>
        </p:blipFill>
        <p:spPr>
          <a:xfrm>
            <a:off x="8511794" y="4451925"/>
            <a:ext cx="3605869" cy="1013875"/>
          </a:xfrm>
          <a:prstGeom prst="rect">
            <a:avLst/>
          </a:prstGeom>
        </p:spPr>
      </p:pic>
      <p:sp>
        <p:nvSpPr>
          <p:cNvPr id="50" name="Arrow: Right 49">
            <a:extLst>
              <a:ext uri="{FF2B5EF4-FFF2-40B4-BE49-F238E27FC236}">
                <a16:creationId xmlns:a16="http://schemas.microsoft.com/office/drawing/2014/main" id="{D0ECBD90-8983-415F-BA8B-919CE0C6B1A8}"/>
              </a:ext>
            </a:extLst>
          </p:cNvPr>
          <p:cNvSpPr/>
          <p:nvPr/>
        </p:nvSpPr>
        <p:spPr>
          <a:xfrm>
            <a:off x="2102338" y="1609969"/>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Right 50">
            <a:extLst>
              <a:ext uri="{FF2B5EF4-FFF2-40B4-BE49-F238E27FC236}">
                <a16:creationId xmlns:a16="http://schemas.microsoft.com/office/drawing/2014/main" id="{27AB6AFF-30D1-402D-9A33-A2B47A9772EB}"/>
              </a:ext>
            </a:extLst>
          </p:cNvPr>
          <p:cNvSpPr/>
          <p:nvPr/>
        </p:nvSpPr>
        <p:spPr>
          <a:xfrm>
            <a:off x="5985598" y="1609968"/>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Arrow: Right 51">
            <a:extLst>
              <a:ext uri="{FF2B5EF4-FFF2-40B4-BE49-F238E27FC236}">
                <a16:creationId xmlns:a16="http://schemas.microsoft.com/office/drawing/2014/main" id="{99FC61F0-D202-4790-9457-2265D70AB99E}"/>
              </a:ext>
            </a:extLst>
          </p:cNvPr>
          <p:cNvSpPr/>
          <p:nvPr/>
        </p:nvSpPr>
        <p:spPr>
          <a:xfrm>
            <a:off x="8022597" y="1609967"/>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Arrow: Right 52">
            <a:extLst>
              <a:ext uri="{FF2B5EF4-FFF2-40B4-BE49-F238E27FC236}">
                <a16:creationId xmlns:a16="http://schemas.microsoft.com/office/drawing/2014/main" id="{24A09A70-F09D-4E87-B51C-F5905E2D65FA}"/>
              </a:ext>
            </a:extLst>
          </p:cNvPr>
          <p:cNvSpPr/>
          <p:nvPr/>
        </p:nvSpPr>
        <p:spPr>
          <a:xfrm>
            <a:off x="2062680" y="4717121"/>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E02F20D5-2139-41DA-B504-12D10AA05805}"/>
              </a:ext>
            </a:extLst>
          </p:cNvPr>
          <p:cNvSpPr/>
          <p:nvPr/>
        </p:nvSpPr>
        <p:spPr>
          <a:xfrm>
            <a:off x="5958717" y="472217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CFD9C232-1CAC-45A6-8690-9AF12AA3C143}"/>
              </a:ext>
            </a:extLst>
          </p:cNvPr>
          <p:cNvSpPr/>
          <p:nvPr/>
        </p:nvSpPr>
        <p:spPr>
          <a:xfrm>
            <a:off x="7915343" y="4713210"/>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A4EE0A78-0603-4165-B840-51E0240BAFE7}"/>
              </a:ext>
            </a:extLst>
          </p:cNvPr>
          <p:cNvSpPr/>
          <p:nvPr/>
        </p:nvSpPr>
        <p:spPr>
          <a:xfrm>
            <a:off x="3053825" y="0"/>
            <a:ext cx="2611342" cy="56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Rule Based</a:t>
            </a:r>
          </a:p>
        </p:txBody>
      </p:sp>
      <p:sp>
        <p:nvSpPr>
          <p:cNvPr id="57" name="Rectangle 56">
            <a:extLst>
              <a:ext uri="{FF2B5EF4-FFF2-40B4-BE49-F238E27FC236}">
                <a16:creationId xmlns:a16="http://schemas.microsoft.com/office/drawing/2014/main" id="{DFD43520-E554-4F42-A144-620E40EEA2F2}"/>
              </a:ext>
            </a:extLst>
          </p:cNvPr>
          <p:cNvSpPr/>
          <p:nvPr/>
        </p:nvSpPr>
        <p:spPr>
          <a:xfrm>
            <a:off x="5469782" y="43840"/>
            <a:ext cx="6517830" cy="53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400" b="1" dirty="0">
                <a:solidFill>
                  <a:srgbClr val="00B050"/>
                </a:solidFill>
              </a:rPr>
              <a:t>Can not work on data with missing values!</a:t>
            </a:r>
          </a:p>
        </p:txBody>
      </p:sp>
    </p:spTree>
    <p:extLst>
      <p:ext uri="{BB962C8B-B14F-4D97-AF65-F5344CB8AC3E}">
        <p14:creationId xmlns:p14="http://schemas.microsoft.com/office/powerpoint/2010/main" val="3054012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C93739-DC1A-4092-99C7-3317CD11FFCA}"/>
              </a:ext>
            </a:extLst>
          </p:cNvPr>
          <p:cNvSpPr/>
          <p:nvPr/>
        </p:nvSpPr>
        <p:spPr>
          <a:xfrm>
            <a:off x="3774335" y="933936"/>
            <a:ext cx="1720686"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Data Based ML Model</a:t>
            </a:r>
          </a:p>
        </p:txBody>
      </p:sp>
      <p:sp>
        <p:nvSpPr>
          <p:cNvPr id="50" name="Arrow: Right 49">
            <a:extLst>
              <a:ext uri="{FF2B5EF4-FFF2-40B4-BE49-F238E27FC236}">
                <a16:creationId xmlns:a16="http://schemas.microsoft.com/office/drawing/2014/main" id="{D0ECBD90-8983-415F-BA8B-919CE0C6B1A8}"/>
              </a:ext>
            </a:extLst>
          </p:cNvPr>
          <p:cNvSpPr/>
          <p:nvPr/>
        </p:nvSpPr>
        <p:spPr>
          <a:xfrm>
            <a:off x="3251537" y="1444427"/>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Right 50">
            <a:extLst>
              <a:ext uri="{FF2B5EF4-FFF2-40B4-BE49-F238E27FC236}">
                <a16:creationId xmlns:a16="http://schemas.microsoft.com/office/drawing/2014/main" id="{27AB6AFF-30D1-402D-9A33-A2B47A9772EB}"/>
              </a:ext>
            </a:extLst>
          </p:cNvPr>
          <p:cNvSpPr/>
          <p:nvPr/>
        </p:nvSpPr>
        <p:spPr>
          <a:xfrm>
            <a:off x="5689600" y="144442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A4EE0A78-0603-4165-B840-51E0240BAFE7}"/>
              </a:ext>
            </a:extLst>
          </p:cNvPr>
          <p:cNvSpPr/>
          <p:nvPr/>
        </p:nvSpPr>
        <p:spPr>
          <a:xfrm>
            <a:off x="3046885" y="11644"/>
            <a:ext cx="2611342" cy="56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Data Based</a:t>
            </a:r>
          </a:p>
        </p:txBody>
      </p:sp>
      <p:pic>
        <p:nvPicPr>
          <p:cNvPr id="2" name="Picture 1">
            <a:extLst>
              <a:ext uri="{FF2B5EF4-FFF2-40B4-BE49-F238E27FC236}">
                <a16:creationId xmlns:a16="http://schemas.microsoft.com/office/drawing/2014/main" id="{5A1E18CC-2994-42E9-8715-E606B4389063}"/>
              </a:ext>
            </a:extLst>
          </p:cNvPr>
          <p:cNvPicPr>
            <a:picLocks noChangeAspect="1"/>
          </p:cNvPicPr>
          <p:nvPr/>
        </p:nvPicPr>
        <p:blipFill>
          <a:blip r:embed="rId2"/>
          <a:stretch>
            <a:fillRect/>
          </a:stretch>
        </p:blipFill>
        <p:spPr>
          <a:xfrm>
            <a:off x="92707" y="509618"/>
            <a:ext cx="3019729" cy="2372644"/>
          </a:xfrm>
          <a:prstGeom prst="rect">
            <a:avLst/>
          </a:prstGeom>
        </p:spPr>
      </p:pic>
      <p:sp>
        <p:nvSpPr>
          <p:cNvPr id="74" name="Rectangle 73">
            <a:extLst>
              <a:ext uri="{FF2B5EF4-FFF2-40B4-BE49-F238E27FC236}">
                <a16:creationId xmlns:a16="http://schemas.microsoft.com/office/drawing/2014/main" id="{56F21758-BD85-40C7-B59F-64C20A9E5A5E}"/>
              </a:ext>
            </a:extLst>
          </p:cNvPr>
          <p:cNvSpPr/>
          <p:nvPr/>
        </p:nvSpPr>
        <p:spPr>
          <a:xfrm>
            <a:off x="92706" y="2882262"/>
            <a:ext cx="3019729" cy="2172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Training Data</a:t>
            </a:r>
          </a:p>
        </p:txBody>
      </p:sp>
      <p:pic>
        <p:nvPicPr>
          <p:cNvPr id="75" name="Picture 74">
            <a:extLst>
              <a:ext uri="{FF2B5EF4-FFF2-40B4-BE49-F238E27FC236}">
                <a16:creationId xmlns:a16="http://schemas.microsoft.com/office/drawing/2014/main" id="{16E3065C-597C-40F7-9D06-F7C6E3C00B3C}"/>
              </a:ext>
            </a:extLst>
          </p:cNvPr>
          <p:cNvPicPr>
            <a:picLocks noChangeAspect="1"/>
          </p:cNvPicPr>
          <p:nvPr/>
        </p:nvPicPr>
        <p:blipFill>
          <a:blip r:embed="rId3"/>
          <a:stretch>
            <a:fillRect/>
          </a:stretch>
        </p:blipFill>
        <p:spPr>
          <a:xfrm>
            <a:off x="427371" y="3718014"/>
            <a:ext cx="1414604" cy="2152062"/>
          </a:xfrm>
          <a:prstGeom prst="rect">
            <a:avLst/>
          </a:prstGeom>
        </p:spPr>
      </p:pic>
      <p:sp>
        <p:nvSpPr>
          <p:cNvPr id="76" name="Rectangle 75">
            <a:extLst>
              <a:ext uri="{FF2B5EF4-FFF2-40B4-BE49-F238E27FC236}">
                <a16:creationId xmlns:a16="http://schemas.microsoft.com/office/drawing/2014/main" id="{0566A13C-98BB-4091-94BF-05ABF416FB4D}"/>
              </a:ext>
            </a:extLst>
          </p:cNvPr>
          <p:cNvSpPr/>
          <p:nvPr/>
        </p:nvSpPr>
        <p:spPr>
          <a:xfrm>
            <a:off x="427371" y="5878112"/>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err="1">
                <a:solidFill>
                  <a:schemeClr val="tx1"/>
                </a:solidFill>
              </a:rPr>
              <a:t>Tese</a:t>
            </a:r>
            <a:r>
              <a:rPr lang="en-AU" sz="2000" b="1" dirty="0">
                <a:solidFill>
                  <a:schemeClr val="tx1"/>
                </a:solidFill>
              </a:rPr>
              <a:t> Data</a:t>
            </a:r>
          </a:p>
        </p:txBody>
      </p:sp>
      <p:sp>
        <p:nvSpPr>
          <p:cNvPr id="79" name="Rectangle 78">
            <a:extLst>
              <a:ext uri="{FF2B5EF4-FFF2-40B4-BE49-F238E27FC236}">
                <a16:creationId xmlns:a16="http://schemas.microsoft.com/office/drawing/2014/main" id="{E1C3E673-1001-4A47-A6EB-A12CFBF6C1C5}"/>
              </a:ext>
            </a:extLst>
          </p:cNvPr>
          <p:cNvSpPr/>
          <p:nvPr/>
        </p:nvSpPr>
        <p:spPr>
          <a:xfrm>
            <a:off x="2504335" y="4235936"/>
            <a:ext cx="1720686"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Data Based FITTED Model</a:t>
            </a:r>
          </a:p>
        </p:txBody>
      </p:sp>
      <p:sp>
        <p:nvSpPr>
          <p:cNvPr id="80" name="Arrow: Right 79">
            <a:extLst>
              <a:ext uri="{FF2B5EF4-FFF2-40B4-BE49-F238E27FC236}">
                <a16:creationId xmlns:a16="http://schemas.microsoft.com/office/drawing/2014/main" id="{D2011383-4C85-4DA5-885F-CB72C7D3646C}"/>
              </a:ext>
            </a:extLst>
          </p:cNvPr>
          <p:cNvSpPr/>
          <p:nvPr/>
        </p:nvSpPr>
        <p:spPr>
          <a:xfrm>
            <a:off x="1981537" y="4746427"/>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62E83BA7-4271-483E-9B2C-E5E21143B4CA}"/>
              </a:ext>
            </a:extLst>
          </p:cNvPr>
          <p:cNvSpPr/>
          <p:nvPr/>
        </p:nvSpPr>
        <p:spPr>
          <a:xfrm>
            <a:off x="4419600" y="474642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2" name="Picture 81">
            <a:extLst>
              <a:ext uri="{FF2B5EF4-FFF2-40B4-BE49-F238E27FC236}">
                <a16:creationId xmlns:a16="http://schemas.microsoft.com/office/drawing/2014/main" id="{50A93CDF-1532-4852-93E3-166F3AB00A3F}"/>
              </a:ext>
            </a:extLst>
          </p:cNvPr>
          <p:cNvPicPr>
            <a:picLocks noChangeAspect="1"/>
          </p:cNvPicPr>
          <p:nvPr/>
        </p:nvPicPr>
        <p:blipFill>
          <a:blip r:embed="rId3"/>
          <a:stretch>
            <a:fillRect/>
          </a:stretch>
        </p:blipFill>
        <p:spPr>
          <a:xfrm>
            <a:off x="5020579" y="3869691"/>
            <a:ext cx="1414604" cy="2152062"/>
          </a:xfrm>
          <a:prstGeom prst="rect">
            <a:avLst/>
          </a:prstGeom>
        </p:spPr>
      </p:pic>
      <p:sp>
        <p:nvSpPr>
          <p:cNvPr id="83" name="Rectangle 82">
            <a:extLst>
              <a:ext uri="{FF2B5EF4-FFF2-40B4-BE49-F238E27FC236}">
                <a16:creationId xmlns:a16="http://schemas.microsoft.com/office/drawing/2014/main" id="{46E98BE9-DA83-4281-8EB2-85A8EC67AC61}"/>
              </a:ext>
            </a:extLst>
          </p:cNvPr>
          <p:cNvSpPr/>
          <p:nvPr/>
        </p:nvSpPr>
        <p:spPr>
          <a:xfrm>
            <a:off x="5030698" y="6021754"/>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Result</a:t>
            </a:r>
          </a:p>
        </p:txBody>
      </p:sp>
      <p:sp>
        <p:nvSpPr>
          <p:cNvPr id="84" name="Rectangle 83">
            <a:extLst>
              <a:ext uri="{FF2B5EF4-FFF2-40B4-BE49-F238E27FC236}">
                <a16:creationId xmlns:a16="http://schemas.microsoft.com/office/drawing/2014/main" id="{86C52106-2E62-4BF0-B627-1B0A500822D2}"/>
              </a:ext>
            </a:extLst>
          </p:cNvPr>
          <p:cNvSpPr/>
          <p:nvPr/>
        </p:nvSpPr>
        <p:spPr>
          <a:xfrm>
            <a:off x="5700576" y="3947310"/>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DOG</a:t>
            </a:r>
          </a:p>
        </p:txBody>
      </p:sp>
      <p:sp>
        <p:nvSpPr>
          <p:cNvPr id="85" name="Rectangle 84">
            <a:extLst>
              <a:ext uri="{FF2B5EF4-FFF2-40B4-BE49-F238E27FC236}">
                <a16:creationId xmlns:a16="http://schemas.microsoft.com/office/drawing/2014/main" id="{E08B251B-0990-4343-8DFB-86333609023C}"/>
              </a:ext>
            </a:extLst>
          </p:cNvPr>
          <p:cNvSpPr/>
          <p:nvPr/>
        </p:nvSpPr>
        <p:spPr>
          <a:xfrm>
            <a:off x="5077588" y="4017648"/>
            <a:ext cx="717989"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DOG?</a:t>
            </a:r>
          </a:p>
        </p:txBody>
      </p:sp>
      <p:sp>
        <p:nvSpPr>
          <p:cNvPr id="86" name="Rectangle 85">
            <a:extLst>
              <a:ext uri="{FF2B5EF4-FFF2-40B4-BE49-F238E27FC236}">
                <a16:creationId xmlns:a16="http://schemas.microsoft.com/office/drawing/2014/main" id="{56C60673-53F1-46B7-95E9-A1A929A92AB7}"/>
              </a:ext>
            </a:extLst>
          </p:cNvPr>
          <p:cNvSpPr/>
          <p:nvPr/>
        </p:nvSpPr>
        <p:spPr>
          <a:xfrm>
            <a:off x="5020579" y="5471310"/>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DOG</a:t>
            </a:r>
          </a:p>
        </p:txBody>
      </p:sp>
      <p:sp>
        <p:nvSpPr>
          <p:cNvPr id="87" name="Rectangle 86">
            <a:extLst>
              <a:ext uri="{FF2B5EF4-FFF2-40B4-BE49-F238E27FC236}">
                <a16:creationId xmlns:a16="http://schemas.microsoft.com/office/drawing/2014/main" id="{56B65EF3-D166-4438-83AC-DDE56186B22F}"/>
              </a:ext>
            </a:extLst>
          </p:cNvPr>
          <p:cNvSpPr/>
          <p:nvPr/>
        </p:nvSpPr>
        <p:spPr>
          <a:xfrm>
            <a:off x="5020579" y="4779647"/>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88" name="Rectangle 87">
            <a:extLst>
              <a:ext uri="{FF2B5EF4-FFF2-40B4-BE49-F238E27FC236}">
                <a16:creationId xmlns:a16="http://schemas.microsoft.com/office/drawing/2014/main" id="{8ECFB14B-6D40-443A-B70C-C75D5759D87C}"/>
              </a:ext>
            </a:extLst>
          </p:cNvPr>
          <p:cNvSpPr/>
          <p:nvPr/>
        </p:nvSpPr>
        <p:spPr>
          <a:xfrm>
            <a:off x="5714738" y="4779646"/>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89" name="Rectangle 88">
            <a:extLst>
              <a:ext uri="{FF2B5EF4-FFF2-40B4-BE49-F238E27FC236}">
                <a16:creationId xmlns:a16="http://schemas.microsoft.com/office/drawing/2014/main" id="{AC9FB718-1345-430D-B3B3-959DFD578C31}"/>
              </a:ext>
            </a:extLst>
          </p:cNvPr>
          <p:cNvSpPr/>
          <p:nvPr/>
        </p:nvSpPr>
        <p:spPr>
          <a:xfrm>
            <a:off x="5700576" y="5471310"/>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90" name="Arrow: Right 89">
            <a:extLst>
              <a:ext uri="{FF2B5EF4-FFF2-40B4-BE49-F238E27FC236}">
                <a16:creationId xmlns:a16="http://schemas.microsoft.com/office/drawing/2014/main" id="{CE983B27-2981-40D8-8BD8-6791B9F229A8}"/>
              </a:ext>
            </a:extLst>
          </p:cNvPr>
          <p:cNvSpPr/>
          <p:nvPr/>
        </p:nvSpPr>
        <p:spPr>
          <a:xfrm>
            <a:off x="6567211" y="474642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E6463B7-5A9A-4C83-AEC8-F5F7C066C6E3}"/>
              </a:ext>
            </a:extLst>
          </p:cNvPr>
          <p:cNvPicPr>
            <a:picLocks noChangeAspect="1"/>
          </p:cNvPicPr>
          <p:nvPr/>
        </p:nvPicPr>
        <p:blipFill>
          <a:blip r:embed="rId4"/>
          <a:stretch>
            <a:fillRect/>
          </a:stretch>
        </p:blipFill>
        <p:spPr>
          <a:xfrm>
            <a:off x="7129342" y="4337462"/>
            <a:ext cx="3895725" cy="1095375"/>
          </a:xfrm>
          <a:prstGeom prst="rect">
            <a:avLst/>
          </a:prstGeom>
        </p:spPr>
      </p:pic>
      <p:pic>
        <p:nvPicPr>
          <p:cNvPr id="10" name="Picture 9">
            <a:extLst>
              <a:ext uri="{FF2B5EF4-FFF2-40B4-BE49-F238E27FC236}">
                <a16:creationId xmlns:a16="http://schemas.microsoft.com/office/drawing/2014/main" id="{0BA6DFC5-C097-43C9-9C99-C96A49EEEEAB}"/>
              </a:ext>
            </a:extLst>
          </p:cNvPr>
          <p:cNvPicPr>
            <a:picLocks noChangeAspect="1"/>
          </p:cNvPicPr>
          <p:nvPr/>
        </p:nvPicPr>
        <p:blipFill>
          <a:blip r:embed="rId5"/>
          <a:stretch>
            <a:fillRect/>
          </a:stretch>
        </p:blipFill>
        <p:spPr>
          <a:xfrm>
            <a:off x="6253790" y="1107095"/>
            <a:ext cx="3895725" cy="1095375"/>
          </a:xfrm>
          <a:prstGeom prst="rect">
            <a:avLst/>
          </a:prstGeom>
        </p:spPr>
      </p:pic>
      <p:sp>
        <p:nvSpPr>
          <p:cNvPr id="91" name="Rectangle 90">
            <a:extLst>
              <a:ext uri="{FF2B5EF4-FFF2-40B4-BE49-F238E27FC236}">
                <a16:creationId xmlns:a16="http://schemas.microsoft.com/office/drawing/2014/main" id="{3EFDB4F9-9C30-4625-94A4-723F8202CE0F}"/>
              </a:ext>
            </a:extLst>
          </p:cNvPr>
          <p:cNvSpPr/>
          <p:nvPr/>
        </p:nvSpPr>
        <p:spPr>
          <a:xfrm>
            <a:off x="5469782" y="43840"/>
            <a:ext cx="6517830" cy="53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400" b="1" dirty="0">
                <a:solidFill>
                  <a:srgbClr val="00B050"/>
                </a:solidFill>
              </a:rPr>
              <a:t>May be able to classify data with missing values!</a:t>
            </a:r>
          </a:p>
        </p:txBody>
      </p:sp>
    </p:spTree>
    <p:extLst>
      <p:ext uri="{BB962C8B-B14F-4D97-AF65-F5344CB8AC3E}">
        <p14:creationId xmlns:p14="http://schemas.microsoft.com/office/powerpoint/2010/main" val="744756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C93739-DC1A-4092-99C7-3317CD11FFCA}"/>
              </a:ext>
            </a:extLst>
          </p:cNvPr>
          <p:cNvSpPr/>
          <p:nvPr/>
        </p:nvSpPr>
        <p:spPr>
          <a:xfrm>
            <a:off x="3774335" y="933936"/>
            <a:ext cx="1720686"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Data Based ML Model</a:t>
            </a:r>
          </a:p>
        </p:txBody>
      </p:sp>
      <p:sp>
        <p:nvSpPr>
          <p:cNvPr id="50" name="Arrow: Right 49">
            <a:extLst>
              <a:ext uri="{FF2B5EF4-FFF2-40B4-BE49-F238E27FC236}">
                <a16:creationId xmlns:a16="http://schemas.microsoft.com/office/drawing/2014/main" id="{D0ECBD90-8983-415F-BA8B-919CE0C6B1A8}"/>
              </a:ext>
            </a:extLst>
          </p:cNvPr>
          <p:cNvSpPr/>
          <p:nvPr/>
        </p:nvSpPr>
        <p:spPr>
          <a:xfrm>
            <a:off x="3251537" y="1444427"/>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Right 50">
            <a:extLst>
              <a:ext uri="{FF2B5EF4-FFF2-40B4-BE49-F238E27FC236}">
                <a16:creationId xmlns:a16="http://schemas.microsoft.com/office/drawing/2014/main" id="{27AB6AFF-30D1-402D-9A33-A2B47A9772EB}"/>
              </a:ext>
            </a:extLst>
          </p:cNvPr>
          <p:cNvSpPr/>
          <p:nvPr/>
        </p:nvSpPr>
        <p:spPr>
          <a:xfrm>
            <a:off x="5689600" y="144442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A4EE0A78-0603-4165-B840-51E0240BAFE7}"/>
              </a:ext>
            </a:extLst>
          </p:cNvPr>
          <p:cNvSpPr/>
          <p:nvPr/>
        </p:nvSpPr>
        <p:spPr>
          <a:xfrm>
            <a:off x="3046885" y="111186"/>
            <a:ext cx="2611342" cy="56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Data Based</a:t>
            </a:r>
          </a:p>
        </p:txBody>
      </p:sp>
      <p:sp>
        <p:nvSpPr>
          <p:cNvPr id="74" name="Rectangle 73">
            <a:extLst>
              <a:ext uri="{FF2B5EF4-FFF2-40B4-BE49-F238E27FC236}">
                <a16:creationId xmlns:a16="http://schemas.microsoft.com/office/drawing/2014/main" id="{56F21758-BD85-40C7-B59F-64C20A9E5A5E}"/>
              </a:ext>
            </a:extLst>
          </p:cNvPr>
          <p:cNvSpPr/>
          <p:nvPr/>
        </p:nvSpPr>
        <p:spPr>
          <a:xfrm>
            <a:off x="92706" y="2882262"/>
            <a:ext cx="3019729" cy="2172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Training Data( NO DOG)</a:t>
            </a:r>
          </a:p>
        </p:txBody>
      </p:sp>
      <p:pic>
        <p:nvPicPr>
          <p:cNvPr id="75" name="Picture 74">
            <a:extLst>
              <a:ext uri="{FF2B5EF4-FFF2-40B4-BE49-F238E27FC236}">
                <a16:creationId xmlns:a16="http://schemas.microsoft.com/office/drawing/2014/main" id="{16E3065C-597C-40F7-9D06-F7C6E3C00B3C}"/>
              </a:ext>
            </a:extLst>
          </p:cNvPr>
          <p:cNvPicPr>
            <a:picLocks noChangeAspect="1"/>
          </p:cNvPicPr>
          <p:nvPr/>
        </p:nvPicPr>
        <p:blipFill>
          <a:blip r:embed="rId2"/>
          <a:stretch>
            <a:fillRect/>
          </a:stretch>
        </p:blipFill>
        <p:spPr>
          <a:xfrm>
            <a:off x="427371" y="3718014"/>
            <a:ext cx="1414604" cy="2152062"/>
          </a:xfrm>
          <a:prstGeom prst="rect">
            <a:avLst/>
          </a:prstGeom>
        </p:spPr>
      </p:pic>
      <p:sp>
        <p:nvSpPr>
          <p:cNvPr id="76" name="Rectangle 75">
            <a:extLst>
              <a:ext uri="{FF2B5EF4-FFF2-40B4-BE49-F238E27FC236}">
                <a16:creationId xmlns:a16="http://schemas.microsoft.com/office/drawing/2014/main" id="{0566A13C-98BB-4091-94BF-05ABF416FB4D}"/>
              </a:ext>
            </a:extLst>
          </p:cNvPr>
          <p:cNvSpPr/>
          <p:nvPr/>
        </p:nvSpPr>
        <p:spPr>
          <a:xfrm>
            <a:off x="427371" y="5878112"/>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Data</a:t>
            </a:r>
          </a:p>
        </p:txBody>
      </p:sp>
      <p:sp>
        <p:nvSpPr>
          <p:cNvPr id="79" name="Rectangle 78">
            <a:extLst>
              <a:ext uri="{FF2B5EF4-FFF2-40B4-BE49-F238E27FC236}">
                <a16:creationId xmlns:a16="http://schemas.microsoft.com/office/drawing/2014/main" id="{E1C3E673-1001-4A47-A6EB-A12CFBF6C1C5}"/>
              </a:ext>
            </a:extLst>
          </p:cNvPr>
          <p:cNvSpPr/>
          <p:nvPr/>
        </p:nvSpPr>
        <p:spPr>
          <a:xfrm>
            <a:off x="2504335" y="4235936"/>
            <a:ext cx="1720686" cy="135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Data Based FITTED Model</a:t>
            </a:r>
          </a:p>
        </p:txBody>
      </p:sp>
      <p:sp>
        <p:nvSpPr>
          <p:cNvPr id="80" name="Arrow: Right 79">
            <a:extLst>
              <a:ext uri="{FF2B5EF4-FFF2-40B4-BE49-F238E27FC236}">
                <a16:creationId xmlns:a16="http://schemas.microsoft.com/office/drawing/2014/main" id="{D2011383-4C85-4DA5-885F-CB72C7D3646C}"/>
              </a:ext>
            </a:extLst>
          </p:cNvPr>
          <p:cNvSpPr/>
          <p:nvPr/>
        </p:nvSpPr>
        <p:spPr>
          <a:xfrm>
            <a:off x="1981537" y="4746427"/>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62E83BA7-4271-483E-9B2C-E5E21143B4CA}"/>
              </a:ext>
            </a:extLst>
          </p:cNvPr>
          <p:cNvSpPr/>
          <p:nvPr/>
        </p:nvSpPr>
        <p:spPr>
          <a:xfrm>
            <a:off x="4419600" y="4746426"/>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2" name="Picture 81">
            <a:extLst>
              <a:ext uri="{FF2B5EF4-FFF2-40B4-BE49-F238E27FC236}">
                <a16:creationId xmlns:a16="http://schemas.microsoft.com/office/drawing/2014/main" id="{50A93CDF-1532-4852-93E3-166F3AB00A3F}"/>
              </a:ext>
            </a:extLst>
          </p:cNvPr>
          <p:cNvPicPr>
            <a:picLocks noChangeAspect="1"/>
          </p:cNvPicPr>
          <p:nvPr/>
        </p:nvPicPr>
        <p:blipFill>
          <a:blip r:embed="rId2"/>
          <a:stretch>
            <a:fillRect/>
          </a:stretch>
        </p:blipFill>
        <p:spPr>
          <a:xfrm>
            <a:off x="5020579" y="3682128"/>
            <a:ext cx="1414604" cy="2152062"/>
          </a:xfrm>
          <a:prstGeom prst="rect">
            <a:avLst/>
          </a:prstGeom>
        </p:spPr>
      </p:pic>
      <p:sp>
        <p:nvSpPr>
          <p:cNvPr id="83" name="Rectangle 82">
            <a:extLst>
              <a:ext uri="{FF2B5EF4-FFF2-40B4-BE49-F238E27FC236}">
                <a16:creationId xmlns:a16="http://schemas.microsoft.com/office/drawing/2014/main" id="{46E98BE9-DA83-4281-8EB2-85A8EC67AC61}"/>
              </a:ext>
            </a:extLst>
          </p:cNvPr>
          <p:cNvSpPr/>
          <p:nvPr/>
        </p:nvSpPr>
        <p:spPr>
          <a:xfrm>
            <a:off x="5030698" y="5834191"/>
            <a:ext cx="1414604" cy="230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Test Result</a:t>
            </a:r>
          </a:p>
        </p:txBody>
      </p:sp>
      <p:sp>
        <p:nvSpPr>
          <p:cNvPr id="84" name="Rectangle 83">
            <a:extLst>
              <a:ext uri="{FF2B5EF4-FFF2-40B4-BE49-F238E27FC236}">
                <a16:creationId xmlns:a16="http://schemas.microsoft.com/office/drawing/2014/main" id="{86C52106-2E62-4BF0-B627-1B0A500822D2}"/>
              </a:ext>
            </a:extLst>
          </p:cNvPr>
          <p:cNvSpPr/>
          <p:nvPr/>
        </p:nvSpPr>
        <p:spPr>
          <a:xfrm>
            <a:off x="5700576" y="3759747"/>
            <a:ext cx="684541" cy="54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sp>
        <p:nvSpPr>
          <p:cNvPr id="85" name="Rectangle 84">
            <a:extLst>
              <a:ext uri="{FF2B5EF4-FFF2-40B4-BE49-F238E27FC236}">
                <a16:creationId xmlns:a16="http://schemas.microsoft.com/office/drawing/2014/main" id="{E08B251B-0990-4343-8DFB-86333609023C}"/>
              </a:ext>
            </a:extLst>
          </p:cNvPr>
          <p:cNvSpPr/>
          <p:nvPr/>
        </p:nvSpPr>
        <p:spPr>
          <a:xfrm>
            <a:off x="5077588" y="3830085"/>
            <a:ext cx="717989"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sp>
        <p:nvSpPr>
          <p:cNvPr id="86" name="Rectangle 85">
            <a:extLst>
              <a:ext uri="{FF2B5EF4-FFF2-40B4-BE49-F238E27FC236}">
                <a16:creationId xmlns:a16="http://schemas.microsoft.com/office/drawing/2014/main" id="{56C60673-53F1-46B7-95E9-A1A929A92AB7}"/>
              </a:ext>
            </a:extLst>
          </p:cNvPr>
          <p:cNvSpPr/>
          <p:nvPr/>
        </p:nvSpPr>
        <p:spPr>
          <a:xfrm>
            <a:off x="5020579" y="5283747"/>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a:t>
            </a:r>
          </a:p>
        </p:txBody>
      </p:sp>
      <p:sp>
        <p:nvSpPr>
          <p:cNvPr id="87" name="Rectangle 86">
            <a:extLst>
              <a:ext uri="{FF2B5EF4-FFF2-40B4-BE49-F238E27FC236}">
                <a16:creationId xmlns:a16="http://schemas.microsoft.com/office/drawing/2014/main" id="{56B65EF3-D166-4438-83AC-DDE56186B22F}"/>
              </a:ext>
            </a:extLst>
          </p:cNvPr>
          <p:cNvSpPr/>
          <p:nvPr/>
        </p:nvSpPr>
        <p:spPr>
          <a:xfrm>
            <a:off x="5020579" y="4592084"/>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88" name="Rectangle 87">
            <a:extLst>
              <a:ext uri="{FF2B5EF4-FFF2-40B4-BE49-F238E27FC236}">
                <a16:creationId xmlns:a16="http://schemas.microsoft.com/office/drawing/2014/main" id="{8ECFB14B-6D40-443A-B70C-C75D5759D87C}"/>
              </a:ext>
            </a:extLst>
          </p:cNvPr>
          <p:cNvSpPr/>
          <p:nvPr/>
        </p:nvSpPr>
        <p:spPr>
          <a:xfrm>
            <a:off x="5714738" y="4592083"/>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89" name="Rectangle 88">
            <a:extLst>
              <a:ext uri="{FF2B5EF4-FFF2-40B4-BE49-F238E27FC236}">
                <a16:creationId xmlns:a16="http://schemas.microsoft.com/office/drawing/2014/main" id="{AC9FB718-1345-430D-B3B3-959DFD578C31}"/>
              </a:ext>
            </a:extLst>
          </p:cNvPr>
          <p:cNvSpPr/>
          <p:nvPr/>
        </p:nvSpPr>
        <p:spPr>
          <a:xfrm>
            <a:off x="5700576" y="5283747"/>
            <a:ext cx="637648" cy="38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NO</a:t>
            </a:r>
          </a:p>
        </p:txBody>
      </p:sp>
      <p:sp>
        <p:nvSpPr>
          <p:cNvPr id="90" name="Arrow: Right 89">
            <a:extLst>
              <a:ext uri="{FF2B5EF4-FFF2-40B4-BE49-F238E27FC236}">
                <a16:creationId xmlns:a16="http://schemas.microsoft.com/office/drawing/2014/main" id="{CE983B27-2981-40D8-8BD8-6791B9F229A8}"/>
              </a:ext>
            </a:extLst>
          </p:cNvPr>
          <p:cNvSpPr/>
          <p:nvPr/>
        </p:nvSpPr>
        <p:spPr>
          <a:xfrm>
            <a:off x="6579062" y="4744481"/>
            <a:ext cx="406400" cy="277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B84F59-07EA-4CB5-92D8-013490A7A230}"/>
              </a:ext>
            </a:extLst>
          </p:cNvPr>
          <p:cNvPicPr>
            <a:picLocks noChangeAspect="1"/>
          </p:cNvPicPr>
          <p:nvPr/>
        </p:nvPicPr>
        <p:blipFill>
          <a:blip r:embed="rId3"/>
          <a:stretch>
            <a:fillRect/>
          </a:stretch>
        </p:blipFill>
        <p:spPr>
          <a:xfrm>
            <a:off x="95145" y="546285"/>
            <a:ext cx="3017290" cy="2327941"/>
          </a:xfrm>
          <a:prstGeom prst="rect">
            <a:avLst/>
          </a:prstGeom>
        </p:spPr>
      </p:pic>
      <p:pic>
        <p:nvPicPr>
          <p:cNvPr id="4" name="Picture 3">
            <a:extLst>
              <a:ext uri="{FF2B5EF4-FFF2-40B4-BE49-F238E27FC236}">
                <a16:creationId xmlns:a16="http://schemas.microsoft.com/office/drawing/2014/main" id="{A7DDA733-38CF-4338-97D2-141E36AEDD6B}"/>
              </a:ext>
            </a:extLst>
          </p:cNvPr>
          <p:cNvPicPr>
            <a:picLocks noChangeAspect="1"/>
          </p:cNvPicPr>
          <p:nvPr/>
        </p:nvPicPr>
        <p:blipFill>
          <a:blip r:embed="rId4"/>
          <a:stretch>
            <a:fillRect/>
          </a:stretch>
        </p:blipFill>
        <p:spPr>
          <a:xfrm>
            <a:off x="6385117" y="1035462"/>
            <a:ext cx="3895725" cy="1095375"/>
          </a:xfrm>
          <a:prstGeom prst="rect">
            <a:avLst/>
          </a:prstGeom>
        </p:spPr>
      </p:pic>
      <p:sp>
        <p:nvSpPr>
          <p:cNvPr id="40" name="Rectangle 39">
            <a:extLst>
              <a:ext uri="{FF2B5EF4-FFF2-40B4-BE49-F238E27FC236}">
                <a16:creationId xmlns:a16="http://schemas.microsoft.com/office/drawing/2014/main" id="{6D25970A-8552-4C5C-8C89-535150E66E8F}"/>
              </a:ext>
            </a:extLst>
          </p:cNvPr>
          <p:cNvSpPr/>
          <p:nvPr/>
        </p:nvSpPr>
        <p:spPr>
          <a:xfrm>
            <a:off x="5495021" y="137755"/>
            <a:ext cx="6517830" cy="53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400" b="1" dirty="0">
                <a:solidFill>
                  <a:srgbClr val="00B050"/>
                </a:solidFill>
              </a:rPr>
              <a:t>Can not work without training data!</a:t>
            </a:r>
          </a:p>
        </p:txBody>
      </p:sp>
      <p:pic>
        <p:nvPicPr>
          <p:cNvPr id="7" name="Picture 6">
            <a:extLst>
              <a:ext uri="{FF2B5EF4-FFF2-40B4-BE49-F238E27FC236}">
                <a16:creationId xmlns:a16="http://schemas.microsoft.com/office/drawing/2014/main" id="{A5072982-C616-4E9D-B2DE-8E731B31F875}"/>
              </a:ext>
            </a:extLst>
          </p:cNvPr>
          <p:cNvPicPr>
            <a:picLocks noChangeAspect="1"/>
          </p:cNvPicPr>
          <p:nvPr/>
        </p:nvPicPr>
        <p:blipFill>
          <a:blip r:embed="rId5"/>
          <a:stretch>
            <a:fillRect/>
          </a:stretch>
        </p:blipFill>
        <p:spPr>
          <a:xfrm>
            <a:off x="7230741" y="4335517"/>
            <a:ext cx="3895725" cy="1095375"/>
          </a:xfrm>
          <a:prstGeom prst="rect">
            <a:avLst/>
          </a:prstGeom>
        </p:spPr>
      </p:pic>
    </p:spTree>
    <p:extLst>
      <p:ext uri="{BB962C8B-B14F-4D97-AF65-F5344CB8AC3E}">
        <p14:creationId xmlns:p14="http://schemas.microsoft.com/office/powerpoint/2010/main" val="4185638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3" name="Title 4">
            <a:extLst>
              <a:ext uri="{FF2B5EF4-FFF2-40B4-BE49-F238E27FC236}">
                <a16:creationId xmlns:a16="http://schemas.microsoft.com/office/drawing/2014/main" id="{83B326FF-02CC-4751-B3B0-DCE5B68D3E8E}"/>
              </a:ext>
            </a:extLst>
          </p:cNvPr>
          <p:cNvSpPr txBox="1">
            <a:spLocks/>
          </p:cNvSpPr>
          <p:nvPr/>
        </p:nvSpPr>
        <p:spPr>
          <a:xfrm>
            <a:off x="-50092" y="5379404"/>
            <a:ext cx="1489253" cy="5632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prstClr val="white"/>
                </a:solidFill>
                <a:effectLst/>
                <a:uLnTx/>
                <a:uFillTx/>
                <a:latin typeface="Calibri Light" panose="020F0302020204030204"/>
                <a:ea typeface="+mj-ea"/>
                <a:cs typeface="+mj-cs"/>
              </a:rPr>
              <a:t>Conclusion &amp; Discussion</a:t>
            </a:r>
            <a:endParaRPr kumimoji="0" lang="en-AU" sz="17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4" name="Title 4">
            <a:extLst>
              <a:ext uri="{FF2B5EF4-FFF2-40B4-BE49-F238E27FC236}">
                <a16:creationId xmlns:a16="http://schemas.microsoft.com/office/drawing/2014/main" id="{8E7BABB6-A775-42DE-9059-2D348E433AD5}"/>
              </a:ext>
            </a:extLst>
          </p:cNvPr>
          <p:cNvSpPr txBox="1">
            <a:spLocks/>
          </p:cNvSpPr>
          <p:nvPr/>
        </p:nvSpPr>
        <p:spPr>
          <a:xfrm>
            <a:off x="-50092" y="5034479"/>
            <a:ext cx="1489253" cy="327782"/>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SPC- Clustering</a:t>
            </a:r>
            <a:endParaRPr kumimoji="0" lang="en-AU" sz="1700" b="0"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5" name="Title 4">
            <a:extLst>
              <a:ext uri="{FF2B5EF4-FFF2-40B4-BE49-F238E27FC236}">
                <a16:creationId xmlns:a16="http://schemas.microsoft.com/office/drawing/2014/main" id="{C1D2D2F7-F142-42AE-B189-D654EB2E1DF6}"/>
              </a:ext>
            </a:extLst>
          </p:cNvPr>
          <p:cNvSpPr txBox="1">
            <a:spLocks/>
          </p:cNvSpPr>
          <p:nvPr/>
        </p:nvSpPr>
        <p:spPr>
          <a:xfrm>
            <a:off x="-69726" y="3515933"/>
            <a:ext cx="1635704"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ED7D31">
                    <a:lumMod val="75000"/>
                  </a:srgb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--Models</a:t>
            </a:r>
          </a:p>
        </p:txBody>
      </p:sp>
      <p:sp>
        <p:nvSpPr>
          <p:cNvPr id="27" name="Title 4">
            <a:extLst>
              <a:ext uri="{FF2B5EF4-FFF2-40B4-BE49-F238E27FC236}">
                <a16:creationId xmlns:a16="http://schemas.microsoft.com/office/drawing/2014/main" id="{9A7B7E4A-DAF9-4417-9A25-1FB32ECFE91D}"/>
              </a:ext>
            </a:extLst>
          </p:cNvPr>
          <p:cNvSpPr txBox="1">
            <a:spLocks/>
          </p:cNvSpPr>
          <p:nvPr/>
        </p:nvSpPr>
        <p:spPr>
          <a:xfrm>
            <a:off x="-11269" y="2294176"/>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Model Training</a:t>
            </a:r>
            <a:endParaRPr kumimoji="0" lang="en-AU" sz="1700" b="0"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28" name="Title 4">
            <a:extLst>
              <a:ext uri="{FF2B5EF4-FFF2-40B4-BE49-F238E27FC236}">
                <a16:creationId xmlns:a16="http://schemas.microsoft.com/office/drawing/2014/main" id="{14D7C129-37F2-424A-9C22-E078A5ED0359}"/>
              </a:ext>
            </a:extLst>
          </p:cNvPr>
          <p:cNvSpPr txBox="1">
            <a:spLocks/>
          </p:cNvSpPr>
          <p:nvPr/>
        </p:nvSpPr>
        <p:spPr>
          <a:xfrm>
            <a:off x="-58459" y="2905134"/>
            <a:ext cx="1449993" cy="6124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--Hierarchical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Classifications </a:t>
            </a:r>
          </a:p>
        </p:txBody>
      </p:sp>
      <p:sp>
        <p:nvSpPr>
          <p:cNvPr id="29" name="Title 4">
            <a:extLst>
              <a:ext uri="{FF2B5EF4-FFF2-40B4-BE49-F238E27FC236}">
                <a16:creationId xmlns:a16="http://schemas.microsoft.com/office/drawing/2014/main" id="{7E168CE2-8D36-44C6-9250-7F419D66D488}"/>
              </a:ext>
            </a:extLst>
          </p:cNvPr>
          <p:cNvSpPr txBox="1">
            <a:spLocks/>
          </p:cNvSpPr>
          <p:nvPr/>
        </p:nvSpPr>
        <p:spPr>
          <a:xfrm>
            <a:off x="39259" y="1772654"/>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Data</a:t>
            </a:r>
            <a:r>
              <a:rPr kumimoji="0" lang="en-AU" sz="1500" b="1" i="1" u="none" strike="noStrike" kern="1200" cap="none" spc="0" normalizeH="0" baseline="0" noProof="0" dirty="0">
                <a:ln>
                  <a:noFill/>
                </a:ln>
                <a:solidFill>
                  <a:srgbClr val="ED7D31">
                    <a:lumMod val="75000"/>
                  </a:srgbClr>
                </a:solidFill>
                <a:effectLst/>
                <a:uLnTx/>
                <a:uFillTx/>
                <a:latin typeface="Calibri Light" panose="020F0302020204030204"/>
                <a:ea typeface="+mj-ea"/>
                <a:cs typeface="+mj-cs"/>
              </a:rPr>
              <a:t> </a:t>
            </a: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Preprocessing</a:t>
            </a:r>
          </a:p>
        </p:txBody>
      </p:sp>
      <p:sp>
        <p:nvSpPr>
          <p:cNvPr id="35" name="Title 4">
            <a:extLst>
              <a:ext uri="{FF2B5EF4-FFF2-40B4-BE49-F238E27FC236}">
                <a16:creationId xmlns:a16="http://schemas.microsoft.com/office/drawing/2014/main" id="{25744225-7FBF-4A0E-B07B-0B34290C5DCC}"/>
              </a:ext>
            </a:extLst>
          </p:cNvPr>
          <p:cNvSpPr txBox="1">
            <a:spLocks/>
          </p:cNvSpPr>
          <p:nvPr/>
        </p:nvSpPr>
        <p:spPr>
          <a:xfrm>
            <a:off x="39259" y="1250973"/>
            <a:ext cx="1449993" cy="535531"/>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chemeClr val="tx2">
                    <a:lumMod val="75000"/>
                  </a:scheme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Feature Selection</a:t>
            </a:r>
          </a:p>
        </p:txBody>
      </p:sp>
      <p:sp>
        <p:nvSpPr>
          <p:cNvPr id="36" name="Title 4">
            <a:extLst>
              <a:ext uri="{FF2B5EF4-FFF2-40B4-BE49-F238E27FC236}">
                <a16:creationId xmlns:a16="http://schemas.microsoft.com/office/drawing/2014/main" id="{6AF906A3-9D06-4AEE-B924-F7F203D6BD0F}"/>
              </a:ext>
            </a:extLst>
          </p:cNvPr>
          <p:cNvSpPr txBox="1">
            <a:spLocks/>
          </p:cNvSpPr>
          <p:nvPr/>
        </p:nvSpPr>
        <p:spPr>
          <a:xfrm>
            <a:off x="-2" y="381665"/>
            <a:ext cx="1489253" cy="563231"/>
          </a:xfrm>
          <a:prstGeom prst="rect">
            <a:avLst/>
          </a:prstGeom>
          <a:noFill/>
        </p:spPr>
        <p:txBody>
          <a:bodyPr vert="horz" lIns="91440" tIns="45720" rIns="91440" bIns="45720" rtlCol="0" anchor="t" anchorCtr="0">
            <a:normAutofit/>
          </a:bodyPr>
          <a:lstStyle>
            <a:defPPr>
              <a:defRPr lang="en-US"/>
            </a:defPPr>
            <a:lvl1pPr marR="0" lvl="0" indent="0" fontAlgn="auto">
              <a:lnSpc>
                <a:spcPct val="90000"/>
              </a:lnSpc>
              <a:spcBef>
                <a:spcPct val="0"/>
              </a:spcBef>
              <a:spcAft>
                <a:spcPts val="600"/>
              </a:spcAft>
              <a:buClrTx/>
              <a:buSzTx/>
              <a:buFontTx/>
              <a:buNone/>
              <a:tabLst/>
              <a:defRPr kumimoji="0" sz="1700" b="1" i="0" u="none" strike="noStrike" cap="none" spc="0" normalizeH="0" baseline="0">
                <a:ln>
                  <a:noFill/>
                </a:ln>
                <a:solidFill>
                  <a:srgbClr val="E7E6E6">
                    <a:lumMod val="75000"/>
                  </a:srgbClr>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Data  Preparation</a:t>
            </a:r>
          </a:p>
        </p:txBody>
      </p:sp>
      <p:sp>
        <p:nvSpPr>
          <p:cNvPr id="37" name="Title 4">
            <a:extLst>
              <a:ext uri="{FF2B5EF4-FFF2-40B4-BE49-F238E27FC236}">
                <a16:creationId xmlns:a16="http://schemas.microsoft.com/office/drawing/2014/main" id="{2A8959F0-6CD2-402A-90AA-7CB1FB732E1E}"/>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8" name="Title 4">
            <a:extLst>
              <a:ext uri="{FF2B5EF4-FFF2-40B4-BE49-F238E27FC236}">
                <a16:creationId xmlns:a16="http://schemas.microsoft.com/office/drawing/2014/main" id="{D758D6EA-F4C8-4582-9CD8-913073A8C11F}"/>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SALI Data </a:t>
            </a:r>
          </a:p>
        </p:txBody>
      </p:sp>
      <p:sp>
        <p:nvSpPr>
          <p:cNvPr id="39" name="Title 4">
            <a:extLst>
              <a:ext uri="{FF2B5EF4-FFF2-40B4-BE49-F238E27FC236}">
                <a16:creationId xmlns:a16="http://schemas.microsoft.com/office/drawing/2014/main" id="{CE72D129-664D-4F1A-BAB4-45A68C2C0DD5}"/>
              </a:ext>
            </a:extLst>
          </p:cNvPr>
          <p:cNvSpPr txBox="1">
            <a:spLocks/>
          </p:cNvSpPr>
          <p:nvPr/>
        </p:nvSpPr>
        <p:spPr>
          <a:xfrm>
            <a:off x="-84497" y="3789163"/>
            <a:ext cx="1787565" cy="584775"/>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a:t>
            </a:r>
            <a:r>
              <a:rPr kumimoji="0" lang="en-AU" sz="16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--Model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4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   Architecture Design</a:t>
            </a:r>
          </a:p>
        </p:txBody>
      </p:sp>
      <p:sp>
        <p:nvSpPr>
          <p:cNvPr id="42" name="Title 4">
            <a:extLst>
              <a:ext uri="{FF2B5EF4-FFF2-40B4-BE49-F238E27FC236}">
                <a16:creationId xmlns:a16="http://schemas.microsoft.com/office/drawing/2014/main" id="{2AC05A0D-578A-4828-8A01-A7B90186BEF9}"/>
              </a:ext>
            </a:extLst>
          </p:cNvPr>
          <p:cNvSpPr txBox="1">
            <a:spLocks/>
          </p:cNvSpPr>
          <p:nvPr/>
        </p:nvSpPr>
        <p:spPr>
          <a:xfrm>
            <a:off x="-11269" y="4402987"/>
            <a:ext cx="1489253" cy="640175"/>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ASC-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Model Testing</a:t>
            </a:r>
            <a:endParaRPr kumimoji="0" lang="en-AU" sz="1700" b="0" i="1"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31" name="Title 4">
            <a:extLst>
              <a:ext uri="{FF2B5EF4-FFF2-40B4-BE49-F238E27FC236}">
                <a16:creationId xmlns:a16="http://schemas.microsoft.com/office/drawing/2014/main" id="{E50DE500-2FB8-413E-9E55-C002FCC0F91F}"/>
              </a:ext>
            </a:extLst>
          </p:cNvPr>
          <p:cNvSpPr txBox="1">
            <a:spLocks/>
          </p:cNvSpPr>
          <p:nvPr/>
        </p:nvSpPr>
        <p:spPr>
          <a:xfrm>
            <a:off x="6725072" y="2785078"/>
            <a:ext cx="3695378" cy="10040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prstClr val="white"/>
                </a:solidFill>
                <a:latin typeface="Calibri Light" panose="020F0302020204030204"/>
              </a:rPr>
              <a:t>Thank you</a:t>
            </a:r>
            <a:endParaRPr kumimoji="0" lang="en-US" sz="60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2" name="Picture 31">
            <a:extLst>
              <a:ext uri="{FF2B5EF4-FFF2-40B4-BE49-F238E27FC236}">
                <a16:creationId xmlns:a16="http://schemas.microsoft.com/office/drawing/2014/main" id="{9BAF5200-2058-4702-9AFE-C1B413E3DFD4}"/>
              </a:ext>
            </a:extLst>
          </p:cNvPr>
          <p:cNvPicPr>
            <a:picLocks noChangeAspect="1"/>
          </p:cNvPicPr>
          <p:nvPr/>
        </p:nvPicPr>
        <p:blipFill rotWithShape="1">
          <a:blip r:embed="rId3"/>
          <a:srcRect t="4021" r="-1" b="7984"/>
          <a:stretch/>
        </p:blipFill>
        <p:spPr>
          <a:xfrm>
            <a:off x="20" y="10"/>
            <a:ext cx="4637226" cy="6857990"/>
          </a:xfrm>
          <a:prstGeom prst="rect">
            <a:avLst/>
          </a:prstGeom>
        </p:spPr>
      </p:pic>
    </p:spTree>
    <p:extLst>
      <p:ext uri="{BB962C8B-B14F-4D97-AF65-F5344CB8AC3E}">
        <p14:creationId xmlns:p14="http://schemas.microsoft.com/office/powerpoint/2010/main" val="2768207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4" name="Title 4">
            <a:extLst>
              <a:ext uri="{FF2B5EF4-FFF2-40B4-BE49-F238E27FC236}">
                <a16:creationId xmlns:a16="http://schemas.microsoft.com/office/drawing/2014/main" id="{24E1D47D-0D21-49F2-B08D-FCDC1B034F6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SALI Data </a:t>
            </a:r>
          </a:p>
        </p:txBody>
      </p:sp>
      <p:sp>
        <p:nvSpPr>
          <p:cNvPr id="26" name="Title 4">
            <a:extLst>
              <a:ext uri="{FF2B5EF4-FFF2-40B4-BE49-F238E27FC236}">
                <a16:creationId xmlns:a16="http://schemas.microsoft.com/office/drawing/2014/main" id="{6A9C0528-8B69-43B8-B077-D56B2C4CE9E7}"/>
              </a:ext>
            </a:extLst>
          </p:cNvPr>
          <p:cNvSpPr>
            <a:spLocks noGrp="1"/>
          </p:cNvSpPr>
          <p:nvPr>
            <p:ph type="ctrTitle"/>
          </p:nvPr>
        </p:nvSpPr>
        <p:spPr>
          <a:xfrm>
            <a:off x="1714335" y="34454"/>
            <a:ext cx="4272524" cy="734473"/>
          </a:xfrm>
        </p:spPr>
        <p:txBody>
          <a:bodyPr anchor="b">
            <a:normAutofit/>
          </a:bodyPr>
          <a:lstStyle/>
          <a:p>
            <a:pPr algn="l"/>
            <a:r>
              <a:rPr lang="en-AU" sz="4000" dirty="0"/>
              <a:t>SALI Data</a:t>
            </a:r>
          </a:p>
        </p:txBody>
      </p:sp>
      <p:sp>
        <p:nvSpPr>
          <p:cNvPr id="9" name="Title 4">
            <a:extLst>
              <a:ext uri="{FF2B5EF4-FFF2-40B4-BE49-F238E27FC236}">
                <a16:creationId xmlns:a16="http://schemas.microsoft.com/office/drawing/2014/main" id="{5C2F7995-C60B-44EC-BA84-D1D6443D279B}"/>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pic>
        <p:nvPicPr>
          <p:cNvPr id="10" name="Picture 9">
            <a:extLst>
              <a:ext uri="{FF2B5EF4-FFF2-40B4-BE49-F238E27FC236}">
                <a16:creationId xmlns:a16="http://schemas.microsoft.com/office/drawing/2014/main" id="{96F7FB02-2E02-46D1-94E2-68FE8C079827}"/>
              </a:ext>
            </a:extLst>
          </p:cNvPr>
          <p:cNvPicPr>
            <a:picLocks noChangeAspect="1"/>
          </p:cNvPicPr>
          <p:nvPr/>
        </p:nvPicPr>
        <p:blipFill>
          <a:blip r:embed="rId4"/>
          <a:stretch>
            <a:fillRect/>
          </a:stretch>
        </p:blipFill>
        <p:spPr>
          <a:xfrm>
            <a:off x="1742329" y="1394631"/>
            <a:ext cx="10197193" cy="4845182"/>
          </a:xfrm>
          <a:prstGeom prst="rect">
            <a:avLst/>
          </a:prstGeom>
        </p:spPr>
      </p:pic>
    </p:spTree>
    <p:extLst>
      <p:ext uri="{BB962C8B-B14F-4D97-AF65-F5344CB8AC3E}">
        <p14:creationId xmlns:p14="http://schemas.microsoft.com/office/powerpoint/2010/main" val="197509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5797EFB-612C-4C6B-92EE-08E3A8B1BBA7}"/>
              </a:ext>
            </a:extLst>
          </p:cNvPr>
          <p:cNvPicPr>
            <a:picLocks noChangeAspect="1"/>
          </p:cNvPicPr>
          <p:nvPr/>
        </p:nvPicPr>
        <p:blipFill rotWithShape="1">
          <a:blip r:embed="rId3"/>
          <a:srcRect l="51268" t="4021" r="12006" b="7984"/>
          <a:stretch/>
        </p:blipFill>
        <p:spPr>
          <a:xfrm>
            <a:off x="-2" y="0"/>
            <a:ext cx="1703070" cy="6858000"/>
          </a:xfrm>
          <a:prstGeom prst="rect">
            <a:avLst/>
          </a:prstGeom>
        </p:spPr>
      </p:pic>
      <p:sp>
        <p:nvSpPr>
          <p:cNvPr id="32" name="Title 4">
            <a:extLst>
              <a:ext uri="{FF2B5EF4-FFF2-40B4-BE49-F238E27FC236}">
                <a16:creationId xmlns:a16="http://schemas.microsoft.com/office/drawing/2014/main" id="{2785EB86-ABC0-421C-8AEE-E131DCB5140E}"/>
              </a:ext>
            </a:extLst>
          </p:cNvPr>
          <p:cNvSpPr txBox="1">
            <a:spLocks/>
          </p:cNvSpPr>
          <p:nvPr/>
        </p:nvSpPr>
        <p:spPr>
          <a:xfrm>
            <a:off x="-2" y="381665"/>
            <a:ext cx="1489253" cy="535531"/>
          </a:xfrm>
          <a:prstGeom prst="rect">
            <a:avLst/>
          </a:prstGeom>
          <a:noFill/>
        </p:spPr>
        <p:txBody>
          <a:bodyPr vert="horz" wrap="square" lIns="91440" tIns="45720" rIns="91440" bIns="4572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Data  Preparation</a:t>
            </a:r>
            <a:endParaRPr kumimoji="0" lang="en-AU" sz="1600" b="0" i="1"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4" name="Title 4">
            <a:extLst>
              <a:ext uri="{FF2B5EF4-FFF2-40B4-BE49-F238E27FC236}">
                <a16:creationId xmlns:a16="http://schemas.microsoft.com/office/drawing/2014/main" id="{24E1D47D-0D21-49F2-B08D-FCDC1B034F6D}"/>
              </a:ext>
            </a:extLst>
          </p:cNvPr>
          <p:cNvSpPr txBox="1">
            <a:spLocks/>
          </p:cNvSpPr>
          <p:nvPr/>
        </p:nvSpPr>
        <p:spPr>
          <a:xfrm>
            <a:off x="11265" y="943065"/>
            <a:ext cx="1310546" cy="313932"/>
          </a:xfrm>
          <a:prstGeom prst="rect">
            <a:avLst/>
          </a:prstGeom>
          <a:noFill/>
        </p:spPr>
        <p:txBody>
          <a:bodyPr vert="horz" wrap="square" lIns="91440" tIns="45720" rIns="91440" bIns="45720" rtlCol="0" anchor="t" anchorCtr="0">
            <a:spAutoFit/>
          </a:bodyPr>
          <a:lstStyle>
            <a:defPPr>
              <a:defRPr lang="en-US"/>
            </a:defPPr>
            <a:lvl1pPr marR="0" lvl="0" indent="0" fontAlgn="auto">
              <a:lnSpc>
                <a:spcPct val="90000"/>
              </a:lnSpc>
              <a:spcBef>
                <a:spcPct val="0"/>
              </a:spcBef>
              <a:spcAft>
                <a:spcPts val="600"/>
              </a:spcAft>
              <a:buClrTx/>
              <a:buSzTx/>
              <a:buFontTx/>
              <a:buNone/>
              <a:tabLst/>
              <a:defRPr kumimoji="0" sz="1600" b="1" i="1" u="none" strike="noStrike" cap="none" spc="0" normalizeH="0" baseline="0">
                <a:ln>
                  <a:noFill/>
                </a:ln>
                <a:solidFill>
                  <a:srgbClr val="B45210"/>
                </a:solidFill>
                <a:effectLst/>
                <a:uLnTx/>
                <a:uFillTx/>
                <a:latin typeface="Calibri Light" panose="020F0302020204030204"/>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600" b="1" i="1" u="none" strike="noStrike" kern="1200" cap="none" spc="0" normalizeH="0" baseline="0" noProof="0" dirty="0">
                <a:ln>
                  <a:noFill/>
                </a:ln>
                <a:solidFill>
                  <a:prstClr val="white"/>
                </a:solidFill>
                <a:effectLst/>
                <a:uLnTx/>
                <a:uFillTx/>
                <a:latin typeface="Calibri Light" panose="020F0302020204030204"/>
                <a:ea typeface="+mj-ea"/>
                <a:cs typeface="+mj-cs"/>
              </a:rPr>
              <a:t>-- SALI Data </a:t>
            </a:r>
          </a:p>
        </p:txBody>
      </p:sp>
      <p:sp>
        <p:nvSpPr>
          <p:cNvPr id="27" name="Subtitle 2">
            <a:extLst>
              <a:ext uri="{FF2B5EF4-FFF2-40B4-BE49-F238E27FC236}">
                <a16:creationId xmlns:a16="http://schemas.microsoft.com/office/drawing/2014/main" id="{8F47DA86-7FE8-4C7F-818C-FA34F7C2BA41}"/>
              </a:ext>
            </a:extLst>
          </p:cNvPr>
          <p:cNvSpPr txBox="1">
            <a:spLocks/>
          </p:cNvSpPr>
          <p:nvPr/>
        </p:nvSpPr>
        <p:spPr>
          <a:xfrm>
            <a:off x="1824988" y="934521"/>
            <a:ext cx="4772927" cy="68621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-- 2 Attribute types: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Profile layer,    Horizon layer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Subtitle 2">
            <a:extLst>
              <a:ext uri="{FF2B5EF4-FFF2-40B4-BE49-F238E27FC236}">
                <a16:creationId xmlns:a16="http://schemas.microsoft.com/office/drawing/2014/main" id="{053E1554-7A00-4AE9-985D-D3BE16AF8D64}"/>
              </a:ext>
            </a:extLst>
          </p:cNvPr>
          <p:cNvSpPr txBox="1">
            <a:spLocks/>
          </p:cNvSpPr>
          <p:nvPr/>
        </p:nvSpPr>
        <p:spPr>
          <a:xfrm>
            <a:off x="1820150" y="1691765"/>
            <a:ext cx="4219908" cy="81581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-- 3 Domain Value Types: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Numeric,    Ordinal,    Nominal/Category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 name="Title 4">
            <a:extLst>
              <a:ext uri="{FF2B5EF4-FFF2-40B4-BE49-F238E27FC236}">
                <a16:creationId xmlns:a16="http://schemas.microsoft.com/office/drawing/2014/main" id="{B5C98D24-2705-4275-94B0-46E363FD2C84}"/>
              </a:ext>
            </a:extLst>
          </p:cNvPr>
          <p:cNvSpPr txBox="1">
            <a:spLocks/>
          </p:cNvSpPr>
          <p:nvPr/>
        </p:nvSpPr>
        <p:spPr>
          <a:xfrm>
            <a:off x="1714335" y="34454"/>
            <a:ext cx="4272524" cy="734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a:ln>
                  <a:noFill/>
                </a:ln>
                <a:solidFill>
                  <a:prstClr val="white"/>
                </a:solidFill>
                <a:effectLst/>
                <a:uLnTx/>
                <a:uFillTx/>
                <a:latin typeface="Calibri Light" panose="020F0302020204030204"/>
                <a:ea typeface="+mj-ea"/>
                <a:cs typeface="+mj-cs"/>
              </a:rPr>
              <a:t>SALI Data</a:t>
            </a:r>
            <a:endParaRPr kumimoji="0" lang="en-AU" sz="40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44" name="Subtitle 2">
            <a:extLst>
              <a:ext uri="{FF2B5EF4-FFF2-40B4-BE49-F238E27FC236}">
                <a16:creationId xmlns:a16="http://schemas.microsoft.com/office/drawing/2014/main" id="{3CEF5EAA-3DCB-4471-888F-438F2B852244}"/>
              </a:ext>
            </a:extLst>
          </p:cNvPr>
          <p:cNvSpPr txBox="1">
            <a:spLocks/>
          </p:cNvSpPr>
          <p:nvPr/>
        </p:nvSpPr>
        <p:spPr>
          <a:xfrm>
            <a:off x="1893955" y="2569517"/>
            <a:ext cx="3913283" cy="46263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-- 4 Data Types:    SN, SC, VN, VC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48" name="Picture 47" descr="Graphical user interface, application, table, Excel&#10;&#10;Description automatically generated">
            <a:extLst>
              <a:ext uri="{FF2B5EF4-FFF2-40B4-BE49-F238E27FC236}">
                <a16:creationId xmlns:a16="http://schemas.microsoft.com/office/drawing/2014/main" id="{4E0D99D0-4C56-40FF-8531-8DBAD79C0066}"/>
              </a:ext>
            </a:extLst>
          </p:cNvPr>
          <p:cNvPicPr>
            <a:picLocks noChangeAspect="1"/>
          </p:cNvPicPr>
          <p:nvPr/>
        </p:nvPicPr>
        <p:blipFill rotWithShape="1">
          <a:blip r:embed="rId4">
            <a:extLst>
              <a:ext uri="{28A0092B-C50C-407E-A947-70E740481C1C}">
                <a14:useLocalDpi xmlns:a14="http://schemas.microsoft.com/office/drawing/2010/main" val="0"/>
              </a:ext>
            </a:extLst>
          </a:blip>
          <a:srcRect l="6031" t="24875" r="56207" b="19521"/>
          <a:stretch/>
        </p:blipFill>
        <p:spPr>
          <a:xfrm>
            <a:off x="1951945" y="3151418"/>
            <a:ext cx="3797301" cy="3595832"/>
          </a:xfrm>
          <a:prstGeom prst="rect">
            <a:avLst/>
          </a:prstGeom>
        </p:spPr>
      </p:pic>
      <p:sp>
        <p:nvSpPr>
          <p:cNvPr id="12" name="Title 4">
            <a:extLst>
              <a:ext uri="{FF2B5EF4-FFF2-40B4-BE49-F238E27FC236}">
                <a16:creationId xmlns:a16="http://schemas.microsoft.com/office/drawing/2014/main" id="{11075824-9147-47D5-A036-E1B976808414}"/>
              </a:ext>
            </a:extLst>
          </p:cNvPr>
          <p:cNvSpPr txBox="1">
            <a:spLocks/>
          </p:cNvSpPr>
          <p:nvPr/>
        </p:nvSpPr>
        <p:spPr>
          <a:xfrm>
            <a:off x="0" y="0"/>
            <a:ext cx="1489253" cy="429372"/>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AU" sz="1700" b="1"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rPr>
              <a:t>Objectives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AU" sz="17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
        <p:nvSpPr>
          <p:cNvPr id="17" name="TextBox 16">
            <a:extLst>
              <a:ext uri="{FF2B5EF4-FFF2-40B4-BE49-F238E27FC236}">
                <a16:creationId xmlns:a16="http://schemas.microsoft.com/office/drawing/2014/main" id="{7E260496-4CBC-4984-8B6F-85AECFADA07A}"/>
              </a:ext>
            </a:extLst>
          </p:cNvPr>
          <p:cNvSpPr txBox="1"/>
          <p:nvPr/>
        </p:nvSpPr>
        <p:spPr>
          <a:xfrm>
            <a:off x="8341270" y="5836822"/>
            <a:ext cx="240251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Initial format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a single point  SALI data</a:t>
            </a:r>
          </a:p>
        </p:txBody>
      </p:sp>
      <p:pic>
        <p:nvPicPr>
          <p:cNvPr id="18" name="Picture 17" descr="Graphical user interface, application, table, Excel&#10;&#10;Description automatically generated">
            <a:extLst>
              <a:ext uri="{FF2B5EF4-FFF2-40B4-BE49-F238E27FC236}">
                <a16:creationId xmlns:a16="http://schemas.microsoft.com/office/drawing/2014/main" id="{94BC24AD-BC5D-435C-8E79-26A389949BF3}"/>
              </a:ext>
            </a:extLst>
          </p:cNvPr>
          <p:cNvPicPr>
            <a:picLocks noChangeAspect="1"/>
          </p:cNvPicPr>
          <p:nvPr/>
        </p:nvPicPr>
        <p:blipFill rotWithShape="1">
          <a:blip r:embed="rId5">
            <a:extLst>
              <a:ext uri="{28A0092B-C50C-407E-A947-70E740481C1C}">
                <a14:useLocalDpi xmlns:a14="http://schemas.microsoft.com/office/drawing/2010/main" val="0"/>
              </a:ext>
            </a:extLst>
          </a:blip>
          <a:srcRect l="5231" t="24875" r="70145" b="31494"/>
          <a:stretch/>
        </p:blipFill>
        <p:spPr>
          <a:xfrm>
            <a:off x="7162017" y="649429"/>
            <a:ext cx="4439246" cy="5058471"/>
          </a:xfrm>
          <a:prstGeom prst="rect">
            <a:avLst/>
          </a:prstGeom>
        </p:spPr>
      </p:pic>
    </p:spTree>
    <p:extLst>
      <p:ext uri="{BB962C8B-B14F-4D97-AF65-F5344CB8AC3E}">
        <p14:creationId xmlns:p14="http://schemas.microsoft.com/office/powerpoint/2010/main" val="975251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998"/>
    </mc:Choice>
    <mc:Fallback xmlns="">
      <p:transition spd="slow" advTm="27998"/>
    </mc:Fallback>
  </mc:AlternateContent>
  <p:extLst>
    <p:ext uri="{E180D4A7-C9FB-4DFB-919C-405C955672EB}">
      <p14:showEvtLst xmlns:p14="http://schemas.microsoft.com/office/powerpoint/2010/main">
        <p14:playEvt time="6" objId="25"/>
        <p14:stopEvt time="27998" objId="2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22850</TotalTime>
  <Words>6260</Words>
  <Application>Microsoft Office PowerPoint</Application>
  <PresentationFormat>Widescreen</PresentationFormat>
  <Paragraphs>1297</Paragraphs>
  <Slides>73</Slides>
  <Notes>70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Cambria Math</vt:lpstr>
      <vt:lpstr>Office Theme</vt:lpstr>
      <vt:lpstr>Neural Network Models for Pattern Identification in Soil Data</vt:lpstr>
      <vt:lpstr>PowerPoint Presentation</vt:lpstr>
      <vt:lpstr>Neural Network Models  for Pattern Identification in Soil Site Data</vt:lpstr>
      <vt:lpstr>Objectives</vt:lpstr>
      <vt:lpstr>PowerPoint Presentation</vt:lpstr>
      <vt:lpstr>PowerPoint Presentation</vt:lpstr>
      <vt:lpstr>Data Preparation</vt:lpstr>
      <vt:lpstr>SALI Data</vt:lpstr>
      <vt:lpstr>PowerPoint Presentation</vt:lpstr>
      <vt:lpstr>Feature Selection</vt:lpstr>
      <vt:lpstr>Feature Selection</vt:lpstr>
      <vt:lpstr>Feature Selection</vt:lpstr>
      <vt:lpstr>Data Preprocessing</vt:lpstr>
      <vt:lpstr>Data Preprocessing</vt:lpstr>
      <vt:lpstr>Data Transformations -- 2D Transformations</vt:lpstr>
      <vt:lpstr>Data Transformations -- 2D Transformations</vt:lpstr>
      <vt:lpstr>PowerPoint Presentation</vt:lpstr>
      <vt:lpstr>PowerPoint Presentation</vt:lpstr>
      <vt:lpstr>PowerPoint Presentation</vt:lpstr>
      <vt:lpstr>PowerPoint Presentation</vt:lpstr>
      <vt:lpstr>Data Transformations</vt:lpstr>
      <vt:lpstr>PowerPoint Presentation</vt:lpstr>
      <vt:lpstr>PowerPoint Presentation</vt:lpstr>
      <vt:lpstr>Data Preprocessing</vt:lpstr>
      <vt:lpstr>Missing Data</vt:lpstr>
      <vt:lpstr>Missing Data</vt:lpstr>
      <vt:lpstr>Missing Data</vt:lpstr>
      <vt:lpstr>Missing Data</vt:lpstr>
      <vt:lpstr>Missing Data</vt:lpstr>
      <vt:lpstr>Data Preprocessing</vt:lpstr>
      <vt:lpstr>ASC- Model Training</vt:lpstr>
      <vt:lpstr>ASC- Model Training</vt:lpstr>
      <vt:lpstr>Hierarchical Classifications</vt:lpstr>
      <vt:lpstr>Hierarchical Classifications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ASC- Model Testing</vt:lpstr>
      <vt:lpstr>ASC- Model Testing</vt:lpstr>
      <vt:lpstr>ASC- Model Testing</vt:lpstr>
      <vt:lpstr>ASC- Model Testing</vt:lpstr>
      <vt:lpstr>ASC- Model Testing</vt:lpstr>
      <vt:lpstr>ASC- Model Testing</vt:lpstr>
      <vt:lpstr>SPC- Clustering</vt:lpstr>
      <vt:lpstr>SPC- Clustering – Data Exploration</vt:lpstr>
      <vt:lpstr>Hierarchical Clustering</vt:lpstr>
      <vt:lpstr>Hierarchical Clustering</vt:lpstr>
      <vt:lpstr>SPC - Supervised Learning aft Clustering</vt:lpstr>
      <vt:lpstr>Conclusions:</vt:lpstr>
      <vt:lpstr>Conclusions:</vt:lpstr>
      <vt:lpstr>Future work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Proposal for Pattern Identification in Soil Site Data in Queensland</dc:title>
  <dc:creator>zhichuan lu</dc:creator>
  <cp:lastModifiedBy>zhichuan lu</cp:lastModifiedBy>
  <cp:revision>839</cp:revision>
  <cp:lastPrinted>2021-03-09T01:40:21Z</cp:lastPrinted>
  <dcterms:created xsi:type="dcterms:W3CDTF">2020-05-15T03:59:58Z</dcterms:created>
  <dcterms:modified xsi:type="dcterms:W3CDTF">2021-05-30T08:55:18Z</dcterms:modified>
</cp:coreProperties>
</file>